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218.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226.xml"/>
  <Override ContentType="application/vnd.openxmlformats-officedocument.presentationml.slideLayout+xml" PartName="/ppt/slideLayouts/slideLayout96.xml"/>
  <Override ContentType="application/vnd.openxmlformats-officedocument.presentationml.slideLayout+xml" PartName="/ppt/slideLayouts/slideLayout110.xml"/>
  <Override ContentType="application/vnd.openxmlformats-officedocument.presentationml.slideLayout+xml" PartName="/ppt/slideLayouts/slideLayout153.xml"/>
  <Override ContentType="application/vnd.openxmlformats-officedocument.presentationml.slideLayout+xml" PartName="/ppt/slideLayouts/slideLayout61.xml"/>
  <Override ContentType="application/vnd.openxmlformats-officedocument.presentationml.slideLayout+xml" PartName="/ppt/slideLayouts/slideLayout250.xml"/>
  <Override ContentType="application/vnd.openxmlformats-officedocument.presentationml.slideLayout+xml" PartName="/ppt/slideLayouts/slideLayout145.xml"/>
  <Override ContentType="application/vnd.openxmlformats-officedocument.presentationml.slideLayout+xml" PartName="/ppt/slideLayouts/slideLayout196.xml"/>
  <Override ContentType="application/vnd.openxmlformats-officedocument.presentationml.slideLayout+xml" PartName="/ppt/slideLayouts/slideLayout234.xml"/>
  <Override ContentType="application/vnd.openxmlformats-officedocument.presentationml.slideLayout+xml" PartName="/ppt/slideLayouts/slideLayout102.xml"/>
  <Override ContentType="application/vnd.openxmlformats-officedocument.presentationml.slideLayout+xml" PartName="/ppt/slideLayouts/slideLayout188.xml"/>
  <Override ContentType="application/vnd.openxmlformats-officedocument.presentationml.slideLayout+xml" PartName="/ppt/slideLayouts/slideLayout242.xml"/>
  <Override ContentType="application/vnd.openxmlformats-officedocument.presentationml.slideLayout+xml" PartName="/ppt/slideLayouts/slideLayout165.xml"/>
  <Override ContentType="application/vnd.openxmlformats-officedocument.presentationml.slideLayout+xml" PartName="/ppt/slideLayouts/slideLayout262.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81.xml"/>
  <Override ContentType="application/vnd.openxmlformats-officedocument.presentationml.slideLayout+xml" PartName="/ppt/slideLayouts/slideLayout10.xml"/>
  <Override ContentType="application/vnd.openxmlformats-officedocument.presentationml.slideLayout+xml" PartName="/ppt/slideLayouts/slideLayout257.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14.xml"/>
  <Override ContentType="application/vnd.openxmlformats-officedocument.presentationml.slideLayout+xml" PartName="/ppt/slideLayouts/slideLayout92.xml"/>
  <Override ContentType="application/vnd.openxmlformats-officedocument.presentationml.slideLayout+xml" PartName="/ppt/slideLayouts/slideLayout150.xml"/>
  <Override ContentType="application/vnd.openxmlformats-officedocument.presentationml.slideLayout+xml" PartName="/ppt/slideLayouts/slideLayout193.xml"/>
  <Override ContentType="application/vnd.openxmlformats-officedocument.presentationml.slideLayout+xml" PartName="/ppt/slideLayouts/slideLayout185.xml"/>
  <Override ContentType="application/vnd.openxmlformats-officedocument.presentationml.slideLayout+xml" PartName="/ppt/slideLayouts/slideLayout133.xml"/>
  <Override ContentType="application/vnd.openxmlformats-officedocument.presentationml.slideLayout+xml" PartName="/ppt/slideLayouts/slideLayout176.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149.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238.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26.xml"/>
  <Override ContentType="application/vnd.openxmlformats-officedocument.presentationml.slideLayout+xml" PartName="/ppt/slideLayouts/slideLayout157.xml"/>
  <Override ContentType="application/vnd.openxmlformats-officedocument.presentationml.slideLayout+xml" PartName="/ppt/slideLayouts/slideLayout69.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61.xml"/>
  <Override ContentType="application/vnd.openxmlformats-officedocument.presentationml.slideLayout+xml" PartName="/ppt/slideLayouts/slideLayout172.xml"/>
  <Override ContentType="application/vnd.openxmlformats-officedocument.presentationml.slideLayout+xml" PartName="/ppt/slideLayouts/slideLayout266.xml"/>
  <Override ContentType="application/vnd.openxmlformats-officedocument.presentationml.slideLayout+xml" PartName="/ppt/slideLayouts/slideLayout206.xml"/>
  <Override ContentType="application/vnd.openxmlformats-officedocument.presentationml.slideLayout+xml" PartName="/ppt/slideLayouts/slideLayout223.xml"/>
  <Override ContentType="application/vnd.openxmlformats-officedocument.presentationml.slideLayout+xml" PartName="/ppt/slideLayouts/slideLayout142.xml"/>
  <Override ContentType="application/vnd.openxmlformats-officedocument.presentationml.slideLayout+xml" PartName="/ppt/slideLayouts/slideLayout249.xml"/>
  <Override ContentType="application/vnd.openxmlformats-officedocument.presentationml.slideLayout+xml" PartName="/ppt/slideLayouts/slideLayout125.xml"/>
  <Override ContentType="application/vnd.openxmlformats-officedocument.presentationml.slideLayout+xml" PartName="/ppt/slideLayouts/slideLayout88.xml"/>
  <Override ContentType="application/vnd.openxmlformats-officedocument.presentationml.slideLayout+xml" PartName="/ppt/slideLayouts/slideLayout168.xml"/>
  <Override ContentType="application/vnd.openxmlformats-officedocument.presentationml.slideLayout+xml" PartName="/ppt/slideLayouts/slideLayout210.xml"/>
  <Override ContentType="application/vnd.openxmlformats-officedocument.presentationml.slideLayout+xml" PartName="/ppt/slideLayouts/slideLayout45.xml"/>
  <Override ContentType="application/vnd.openxmlformats-officedocument.presentationml.slideLayout+xml" PartName="/ppt/slideLayouts/slideLayout253.xml"/>
  <Override ContentType="application/vnd.openxmlformats-officedocument.presentationml.slideLayout+xml" PartName="/ppt/slideLayouts/slideLayout189.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103.xml"/>
  <Override ContentType="application/vnd.openxmlformats-officedocument.presentationml.slideLayout+xml" PartName="/ppt/slideLayouts/slideLayout235.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219.xml"/>
  <Override ContentType="application/vnd.openxmlformats-officedocument.presentationml.slideLayout+xml" PartName="/ppt/slideLayouts/slideLayout70.xml"/>
  <Override ContentType="application/vnd.openxmlformats-officedocument.presentationml.slideLayout+xml" PartName="/ppt/slideLayouts/slideLayout217.xml"/>
  <Override ContentType="application/vnd.openxmlformats-officedocument.presentationml.slideLayout+xml" PartName="/ppt/slideLayouts/slideLayout128.xml"/>
  <Override ContentType="application/vnd.openxmlformats-officedocument.presentationml.slideLayout+xml" PartName="/ppt/slideLayouts/slideLayout225.xml"/>
  <Override ContentType="application/vnd.openxmlformats-officedocument.presentationml.slideLayout+xml" PartName="/ppt/slideLayouts/slideLayout2.xml"/>
  <Override ContentType="application/vnd.openxmlformats-officedocument.presentationml.slideLayout+xml" PartName="/ppt/slideLayouts/slideLayout180.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62.xml"/>
  <Override ContentType="application/vnd.openxmlformats-officedocument.presentationml.slideLayout+xml" PartName="/ppt/slideLayouts/slideLayout64.xml"/>
  <Override ContentType="application/vnd.openxmlformats-officedocument.presentationml.slideLayout+xml" PartName="/ppt/slideLayouts/slideLayout251.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152.xml"/>
  <Override ContentType="application/vnd.openxmlformats-officedocument.presentationml.slideLayout+xml" PartName="/ppt/slideLayouts/slideLayout18.xml"/>
  <Override ContentType="application/vnd.openxmlformats-officedocument.presentationml.slideLayout+xml" PartName="/ppt/slideLayouts/slideLayout118.xml"/>
  <Override ContentType="application/vnd.openxmlformats-officedocument.presentationml.slideLayout+xml" PartName="/ppt/slideLayouts/slideLayout195.xml"/>
  <Override ContentType="application/vnd.openxmlformats-officedocument.presentationml.slideLayout+xml" PartName="/ppt/slideLayouts/slideLayout245.xml"/>
  <Override ContentType="application/vnd.openxmlformats-officedocument.presentationml.slideLayout+xml" PartName="/ppt/slideLayouts/slideLayout85.xml"/>
  <Override ContentType="application/vnd.openxmlformats-officedocument.presentationml.slideLayout+xml" PartName="/ppt/slideLayouts/slideLayout202.xml"/>
  <Override ContentType="application/vnd.openxmlformats-officedocument.presentationml.slideLayout+xml" PartName="/ppt/slideLayouts/slideLayout177.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231.xml"/>
  <Override ContentType="application/vnd.openxmlformats-officedocument.presentationml.slideLayout+xml" PartName="/ppt/slideLayouts/slideLayout184.xml"/>
  <Override ContentType="application/vnd.openxmlformats-officedocument.presentationml.slideLayout+xml" PartName="/ppt/slideLayouts/slideLayout230.xml"/>
  <Override ContentType="application/vnd.openxmlformats-officedocument.presentationml.slideLayout+xml" PartName="/ppt/slideLayouts/slideLayout141.xml"/>
  <Override ContentType="application/vnd.openxmlformats-officedocument.presentationml.slideLayout+xml" PartName="/ppt/slideLayouts/slideLayout239.xml"/>
  <Override ContentType="application/vnd.openxmlformats-officedocument.presentationml.slideLayout+xml" PartName="/ppt/slideLayouts/slideLayout7.xml"/>
  <Override ContentType="application/vnd.openxmlformats-officedocument.presentationml.slideLayout+xml" PartName="/ppt/slideLayouts/slideLayout167.xml"/>
  <Override ContentType="application/vnd.openxmlformats-officedocument.presentationml.slideLayout+xml" PartName="/ppt/slideLayouts/slideLayout107.xml"/>
  <Override ContentType="application/vnd.openxmlformats-officedocument.presentationml.slideLayout+xml" PartName="/ppt/slideLayouts/slideLayout256.xml"/>
  <Override ContentType="application/vnd.openxmlformats-officedocument.presentationml.slideLayout+xml" PartName="/ppt/slideLayouts/slideLayout124.xml"/>
  <Override ContentType="application/vnd.openxmlformats-officedocument.presentationml.slideLayout+xml" PartName="/ppt/slideLayouts/slideLayout21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220.xml"/>
  <Override ContentType="application/vnd.openxmlformats-officedocument.presentationml.slideLayout+xml" PartName="/ppt/slideLayouts/slideLayout263.xml"/>
  <Override ContentType="application/vnd.openxmlformats-officedocument.presentationml.slideLayout+xml" PartName="/ppt/slideLayouts/slideLayout68.xml"/>
  <Override ContentType="application/vnd.openxmlformats-officedocument.presentationml.slideLayout+xml" PartName="/ppt/slideLayouts/slideLayout203.xml"/>
  <Override ContentType="application/vnd.openxmlformats-officedocument.presentationml.slideLayout+xml" PartName="/ppt/slideLayouts/slideLayout246.xml"/>
  <Override ContentType="application/vnd.openxmlformats-officedocument.presentationml.slideLayout+xml" PartName="/ppt/slideLayouts/slideLayout229.xml"/>
  <Override ContentType="application/vnd.openxmlformats-officedocument.presentationml.slideLayout+xml" PartName="/ppt/slideLayouts/slideLayout190.xml"/>
  <Override ContentType="application/vnd.openxmlformats-officedocument.presentationml.slideLayout+xml" PartName="/ppt/slideLayouts/slideLayout224.xml"/>
  <Override ContentType="application/vnd.openxmlformats-officedocument.presentationml.slideLayout+xml" PartName="/ppt/slideLayouts/slideLayout207.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241.xml"/>
  <Override ContentType="application/vnd.openxmlformats-officedocument.presentationml.slideLayout+xml" PartName="/ppt/slideLayouts/slideLayout31.xml"/>
  <Override ContentType="application/vnd.openxmlformats-officedocument.presentationml.slideLayout+xml" PartName="/ppt/slideLayouts/slideLayout80.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156.xml"/>
  <Override ContentType="application/vnd.openxmlformats-officedocument.presentationml.slideLayout+xml" PartName="/ppt/slideLayouts/slideLayout199.xml"/>
  <Override ContentType="application/vnd.openxmlformats-officedocument.presentationml.slideLayout+xml" PartName="/ppt/slideLayouts/slideLayout173.xml"/>
  <Override ContentType="application/vnd.openxmlformats-officedocument.presentationml.slideLayout+xml" PartName="/ppt/slideLayouts/slideLayout171.xml"/>
  <Override ContentType="application/vnd.openxmlformats-officedocument.presentationml.slideLayout+xml" PartName="/ppt/slideLayouts/slideLayout260.xml"/>
  <Override ContentType="application/vnd.openxmlformats-officedocument.presentationml.slideLayout+xml" PartName="/ppt/slideLayouts/slideLayout198.xml"/>
  <Override ContentType="application/vnd.openxmlformats-officedocument.presentationml.slideLayout+xml" PartName="/ppt/slideLayouts/slideLayout252.xml"/>
  <Override ContentType="application/vnd.openxmlformats-officedocument.presentationml.slideLayout+xml" PartName="/ppt/slideLayouts/slideLayout120.xml"/>
  <Override ContentType="application/vnd.openxmlformats-officedocument.presentationml.slideLayout+xml" PartName="/ppt/slideLayouts/slideLayout163.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216.xml"/>
  <Override ContentType="application/vnd.openxmlformats-officedocument.presentationml.slideLayout+xml" PartName="/ppt/slideLayouts/slideLayout5.xml"/>
  <Override ContentType="application/vnd.openxmlformats-officedocument.presentationml.slideLayout+xml" PartName="/ppt/slideLayouts/slideLayout259.xml"/>
  <Override ContentType="application/vnd.openxmlformats-officedocument.presentationml.slideLayout+xml" PartName="/ppt/slideLayouts/slideLayout78.xml"/>
  <Override ContentType="application/vnd.openxmlformats-officedocument.presentationml.slideLayout+xml" PartName="/ppt/slideLayouts/slideLayout232.xml"/>
  <Override ContentType="application/vnd.openxmlformats-officedocument.presentationml.slideLayout+xml" PartName="/ppt/slideLayouts/slideLayout208.xml"/>
  <Override ContentType="application/vnd.openxmlformats-officedocument.presentationml.slideLayout+xml" PartName="/ppt/slideLayouts/slideLayout35.xml"/>
  <Override ContentType="application/vnd.openxmlformats-officedocument.presentationml.slideLayout+xml" PartName="/ppt/slideLayouts/slideLayout178.xml"/>
  <Override ContentType="application/vnd.openxmlformats-officedocument.presentationml.slideLayout+xml" PartName="/ppt/slideLayouts/slideLayout228.xml"/>
  <Override ContentType="application/vnd.openxmlformats-officedocument.presentationml.slideLayout+xml" PartName="/ppt/slideLayouts/slideLayout135.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94.xml"/>
  <Override ContentType="application/vnd.openxmlformats-officedocument.presentationml.slideLayout+xml" PartName="/ppt/slideLayouts/slideLayout71.xml"/>
  <Override ContentType="application/vnd.openxmlformats-officedocument.presentationml.slideLayout+xml" PartName="/ppt/slideLayouts/slideLayout151.xml"/>
  <Override ContentType="application/vnd.openxmlformats-officedocument.presentationml.slideLayout+xml" PartName="/ppt/slideLayouts/slideLayout244.xml"/>
  <Override ContentType="application/vnd.openxmlformats-officedocument.presentationml.slideLayout+xml" PartName="/ppt/slideLayouts/slideLayout201.xml"/>
  <Override ContentType="application/vnd.openxmlformats-officedocument.presentationml.slideLayout+xml" PartName="/ppt/slideLayouts/slideLayout24.xml"/>
  <Override ContentType="application/vnd.openxmlformats-officedocument.presentationml.slideLayout+xml" PartName="/ppt/slideLayouts/slideLayout159.xml"/>
  <Override ContentType="application/vnd.openxmlformats-officedocument.presentationml.slideLayout+xml" PartName="/ppt/slideLayouts/slideLayout67.xml"/>
  <Override ContentType="application/vnd.openxmlformats-officedocument.presentationml.slideLayout+xml" PartName="/ppt/slideLayouts/slideLayout116.xml"/>
  <Override ContentType="application/vnd.openxmlformats-officedocument.presentationml.slideLayout+xml" PartName="/ppt/slideLayouts/slideLayout221.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204.xml"/>
  <Override ContentType="application/vnd.openxmlformats-officedocument.presentationml.slideLayout+xml" PartName="/ppt/slideLayouts/slideLayout212.xml"/>
  <Override ContentType="application/vnd.openxmlformats-officedocument.presentationml.slideLayout+xml" PartName="/ppt/slideLayouts/slideLayout183.xml"/>
  <Override ContentType="application/vnd.openxmlformats-officedocument.presentationml.slideLayout+xml" PartName="/ppt/slideLayouts/slideLayout166.xml"/>
  <Override ContentType="application/vnd.openxmlformats-officedocument.presentationml.slideLayout+xml" PartName="/ppt/slideLayouts/slideLayout247.xml"/>
  <Override ContentType="application/vnd.openxmlformats-officedocument.presentationml.slideLayout+xml" PartName="/ppt/slideLayouts/slideLayout140.xml"/>
  <Override ContentType="application/vnd.openxmlformats-officedocument.presentationml.slideLayout+xml" PartName="/ppt/slideLayouts/slideLayout264.xml"/>
  <Override ContentType="application/vnd.openxmlformats-officedocument.presentationml.slideLayout+xml" PartName="/ppt/slideLayouts/slideLayout90.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255.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51.xml"/>
  <Override ContentType="application/vnd.openxmlformats-officedocument.presentationml.slideLayout+xml" PartName="/ppt/slideLayouts/slideLayout94.xml"/>
  <Override ContentType="application/vnd.openxmlformats-officedocument.presentationml.slideLayout+xml" PartName="/ppt/slideLayouts/slideLayout1.xml"/>
  <Override ContentType="application/vnd.openxmlformats-officedocument.presentationml.slideLayout+xml" PartName="/ppt/slideLayouts/slideLayout174.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187.xml"/>
  <Override ContentType="application/vnd.openxmlformats-officedocument.presentationml.slideLayout+xml" PartName="/ppt/slideLayouts/slideLayout236.xml"/>
  <Override ContentType="application/vnd.openxmlformats-officedocument.presentationml.slideLayout+xml" PartName="/ppt/slideLayouts/slideLayout191.xml"/>
  <Override ContentType="application/vnd.openxmlformats-officedocument.presentationml.slideLayout+xml" PartName="/ppt/slideLayouts/slideLayout28.xml"/>
  <Override ContentType="application/vnd.openxmlformats-officedocument.presentationml.slideLayout+xml" PartName="/ppt/slideLayouts/slideLayout155.xml"/>
  <Override ContentType="application/vnd.openxmlformats-officedocument.presentationml.slideLayout+xml" PartName="/ppt/slideLayouts/slideLayout58.xml"/>
  <Override ContentType="application/vnd.openxmlformats-officedocument.presentationml.slideLayout+xml" PartName="/ppt/slideLayouts/slideLayout240.xml"/>
  <Override ContentType="application/vnd.openxmlformats-officedocument.presentationml.slideLayout+xml" PartName="/ppt/slideLayouts/slideLayout15.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200.xml"/>
  <Override ContentType="application/vnd.openxmlformats-officedocument.presentationml.slideLayout+xml" PartName="/ppt/slideLayouts/slideLayout243.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54.xml"/>
  <Override ContentType="application/vnd.openxmlformats-officedocument.presentationml.slideLayout+xml" PartName="/ppt/slideLayouts/slideLayout197.xml"/>
  <Override ContentType="application/vnd.openxmlformats-officedocument.presentationml.slideLayout+xml" PartName="/ppt/slideLayouts/slideLayout38.xml"/>
  <Override ContentType="application/vnd.openxmlformats-officedocument.presentationml.slideLayout+xml" PartName="/ppt/slideLayouts/slideLayout170.xml"/>
  <Override ContentType="application/vnd.openxmlformats-officedocument.presentationml.slideLayout+xml" PartName="/ppt/slideLayouts/slideLayout101.xml"/>
  <Override ContentType="application/vnd.openxmlformats-officedocument.presentationml.slideLayout+xml" PartName="/ppt/slideLayouts/slideLayout233.xml"/>
  <Override ContentType="application/vnd.openxmlformats-officedocument.presentationml.slideLayout+xml" PartName="/ppt/slideLayouts/slideLayout179.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05.xml"/>
  <Override ContentType="application/vnd.openxmlformats-officedocument.presentationml.slideLayout+xml" PartName="/ppt/slideLayouts/slideLayout182.xml"/>
  <Override ContentType="application/vnd.openxmlformats-officedocument.presentationml.slideLayout+xml" PartName="/ppt/slideLayouts/slideLayout215.xml"/>
  <Override ContentType="application/vnd.openxmlformats-officedocument.presentationml.slideLayout+xml" PartName="/ppt/slideLayouts/slideLayout258.xml"/>
  <Override ContentType="application/vnd.openxmlformats-officedocument.presentationml.slideLayout+xml" PartName="/ppt/slideLayouts/slideLayout148.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261.xml"/>
  <Override ContentType="application/vnd.openxmlformats-officedocument.presentationml.slideLayout+xml" PartName="/ppt/slideLayouts/slideLayout164.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09.xml"/>
  <Override ContentType="application/vnd.openxmlformats-officedocument.presentationml.slideLayout+xml" PartName="/ppt/slideLayouts/slideLayout227.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248.xml"/>
  <Override ContentType="application/vnd.openxmlformats-officedocument.presentationml.slideLayout+xml" PartName="/ppt/slideLayouts/slideLayout205.xml"/>
  <Override ContentType="application/vnd.openxmlformats-officedocument.presentationml.slideLayout+xml" PartName="/ppt/slideLayouts/slideLayout222.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265.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109.xml"/>
  <Override ContentType="application/vnd.openxmlformats-officedocument.presentationml.slideLayout+xml" PartName="/ppt/slideLayouts/slideLayout158.xml"/>
  <Override ContentType="application/vnd.openxmlformats-officedocument.presentationml.slideLayout+xml" PartName="/ppt/slideLayouts/slideLayout115.xml"/>
  <Override ContentType="application/vnd.openxmlformats-officedocument.presentationml.slideLayout+xml" PartName="/ppt/slideLayouts/slideLayout192.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75.xml"/>
  <Override ContentType="application/vnd.openxmlformats-officedocument.presentationml.slideLayout+xml" PartName="/ppt/slideLayouts/slideLayout211.xml"/>
  <Override ContentType="application/vnd.openxmlformats-officedocument.presentationml.slideLayout+xml" PartName="/ppt/slideLayouts/slideLayout100.xml"/>
  <Override ContentType="application/vnd.openxmlformats-officedocument.presentationml.slideLayout+xml" PartName="/ppt/slideLayouts/slideLayout237.xml"/>
  <Override ContentType="application/vnd.openxmlformats-officedocument.presentationml.slideLayout+xml" PartName="/ppt/slideLayouts/slideLayout143.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254.xml"/>
  <Override ContentType="application/vnd.openxmlformats-officedocument.presentationml.slideLayout+xml" PartName="/ppt/slideLayouts/slideLayout9.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69.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Layout+xml" PartName="/ppt/slideLayouts/slideLayout186.xml"/>
  <Override ContentType="application/vnd.openxmlformats-officedocument.presentationml.slideLayout+xml" PartName="/ppt/slideLayouts/slideLayout160.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8.xml"/>
  <Override ContentType="application/vnd.openxmlformats-officedocument.presentationml.slideMaster+xml" PartName="/ppt/slideMasters/slideMaster11.xml"/>
  <Override ContentType="application/vnd.openxmlformats-officedocument.presentationml.slideMaster+xml" PartName="/ppt/slideMasters/slideMaster13.xml"/>
  <Override ContentType="application/vnd.openxmlformats-officedocument.presentationml.slideMaster+xml" PartName="/ppt/slideMasters/slideMaster10.xml"/>
  <Override ContentType="application/vnd.openxmlformats-officedocument.presentationml.slideMaster+xml" PartName="/ppt/slideMasters/slideMaster15.xml"/>
  <Override ContentType="application/vnd.openxmlformats-officedocument.presentationml.slideMaster+xml" PartName="/ppt/slideMasters/slideMaster1.xml"/>
  <Override ContentType="application/vnd.openxmlformats-officedocument.presentationml.slideMaster+xml" PartName="/ppt/slideMasters/slideMaster7.xml"/>
  <Override ContentType="application/vnd.openxmlformats-officedocument.presentationml.slideMaster+xml" PartName="/ppt/slideMasters/slideMaster21.xml"/>
  <Override ContentType="application/vnd.openxmlformats-officedocument.presentationml.slideMaster+xml" PartName="/ppt/slideMasters/slideMaster5.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19.xml"/>
  <Override ContentType="application/vnd.openxmlformats-officedocument.presentationml.slideMaster+xml" PartName="/ppt/slideMasters/slideMaster14.xml"/>
  <Override ContentType="application/vnd.openxmlformats-officedocument.presentationml.slideMaster+xml" PartName="/ppt/slideMasters/slideMaster17.xml"/>
  <Override ContentType="application/vnd.openxmlformats-officedocument.presentationml.slideMaster+xml" PartName="/ppt/slideMasters/slideMaster12.xml"/>
  <Override ContentType="application/vnd.openxmlformats-officedocument.presentationml.slideMaster+xml" PartName="/ppt/slideMasters/slideMaster16.xml"/>
  <Override ContentType="application/vnd.openxmlformats-officedocument.presentationml.slideMaster+xml" PartName="/ppt/slideMasters/slideMaster4.xml"/>
  <Override ContentType="application/vnd.openxmlformats-officedocument.presentationml.slideMaster+xml" PartName="/ppt/slideMasters/slideMaster6.xml"/>
  <Override ContentType="application/vnd.openxmlformats-officedocument.presentationml.slideMaster+xml" PartName="/ppt/slideMasters/slideMaster20.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14.xml"/>
  <Override ContentType="application/vnd.openxmlformats-officedocument.theme+xml" PartName="/ppt/theme/theme6.xml"/>
  <Override ContentType="application/vnd.openxmlformats-officedocument.theme+xml" PartName="/ppt/theme/theme19.xml"/>
  <Override ContentType="application/vnd.openxmlformats-officedocument.theme+xml" PartName="/ppt/theme/theme22.xml"/>
  <Override ContentType="application/vnd.openxmlformats-officedocument.theme+xml" PartName="/ppt/theme/theme3.xml"/>
  <Override ContentType="application/vnd.openxmlformats-officedocument.theme+xml" PartName="/ppt/theme/theme20.xml"/>
  <Override ContentType="application/vnd.openxmlformats-officedocument.theme+xml" PartName="/ppt/theme/theme17.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15.xml"/>
  <Override ContentType="application/vnd.openxmlformats-officedocument.theme+xml" PartName="/ppt/theme/theme9.xml"/>
  <Override ContentType="application/vnd.openxmlformats-officedocument.theme+xml" PartName="/ppt/theme/theme13.xml"/>
  <Override ContentType="application/vnd.openxmlformats-officedocument.theme+xml" PartName="/ppt/theme/theme7.xml"/>
  <Override ContentType="application/vnd.openxmlformats-officedocument.theme+xml" PartName="/ppt/theme/theme21.xml"/>
  <Override ContentType="application/vnd.openxmlformats-officedocument.theme+xml" PartName="/ppt/theme/theme2.xml"/>
  <Override ContentType="application/vnd.openxmlformats-officedocument.theme+xml" PartName="/ppt/theme/theme4.xml"/>
  <Override ContentType="application/vnd.openxmlformats-officedocument.theme+xml" PartName="/ppt/theme/theme18.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6.xml"/>
  <Override ContentType="application/vnd.openxmlformats-officedocument.theme+xml" PartName="/ppt/theme/theme1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 id="2147483665" r:id="rId5"/>
    <p:sldMasterId id="2147483685" r:id="rId6"/>
    <p:sldMasterId id="2147483698" r:id="rId7"/>
    <p:sldMasterId id="2147483718" r:id="rId8"/>
    <p:sldMasterId id="2147483731" r:id="rId9"/>
    <p:sldMasterId id="2147483743" r:id="rId10"/>
    <p:sldMasterId id="2147483760" r:id="rId11"/>
    <p:sldMasterId id="2147483770" r:id="rId12"/>
    <p:sldMasterId id="2147483783" r:id="rId13"/>
    <p:sldMasterId id="2147483794" r:id="rId14"/>
    <p:sldMasterId id="2147483806" r:id="rId15"/>
    <p:sldMasterId id="2147483809" r:id="rId16"/>
    <p:sldMasterId id="2147483823" r:id="rId17"/>
    <p:sldMasterId id="2147483834" r:id="rId18"/>
    <p:sldMasterId id="2147483845" r:id="rId19"/>
    <p:sldMasterId id="2147483866" r:id="rId20"/>
    <p:sldMasterId id="2147483883" r:id="rId21"/>
    <p:sldMasterId id="2147483900" r:id="rId22"/>
    <p:sldMasterId id="2147483912" r:id="rId23"/>
    <p:sldMasterId id="2147483924" r:id="rId24"/>
  </p:sldMasterIdLst>
  <p:notesMasterIdLst>
    <p:notesMasterId r:id="rId25"/>
  </p:notesMasterIdLst>
  <p:sldIdLst>
    <p:sldId id="256" r:id="rId26"/>
    <p:sldId id="257" r:id="rId27"/>
    <p:sldId id="258" r:id="rId28"/>
    <p:sldId id="259" r:id="rId29"/>
    <p:sldId id="260" r:id="rId30"/>
    <p:sldId id="261" r:id="rId31"/>
    <p:sldId id="262" r:id="rId32"/>
    <p:sldId id="263" r:id="rId33"/>
    <p:sldId id="264" r:id="rId34"/>
    <p:sldId id="265" r:id="rId35"/>
    <p:sldId id="266" r:id="rId36"/>
    <p:sldId id="267" r:id="rId37"/>
    <p:sldId id="268" r:id="rId38"/>
    <p:sldId id="269" r:id="rId39"/>
    <p:sldId id="270" r:id="rId40"/>
    <p:sldId id="271" r:id="rId41"/>
    <p:sldId id="272" r:id="rId42"/>
    <p:sldId id="273" r:id="rId43"/>
    <p:sldId id="274" r:id="rId44"/>
    <p:sldId id="275" r:id="rId45"/>
    <p:sldId id="276" r:id="rId46"/>
    <p:sldId id="277" r:id="rId47"/>
    <p:sldId id="278" r:id="rId48"/>
    <p:sldId id="279" r:id="rId49"/>
    <p:sldId id="280" r:id="rId50"/>
    <p:sldId id="281" r:id="rId51"/>
    <p:sldId id="282" r:id="rId52"/>
    <p:sldId id="283" r:id="rId53"/>
    <p:sldId id="284" r:id="rId54"/>
    <p:sldId id="285" r:id="rId55"/>
    <p:sldId id="286" r:id="rId56"/>
    <p:sldId id="287" r:id="rId57"/>
    <p:sldId id="288" r:id="rId58"/>
    <p:sldId id="289" r:id="rId59"/>
    <p:sldId id="290" r:id="rId60"/>
    <p:sldId id="291" r:id="rId61"/>
    <p:sldId id="292" r:id="rId62"/>
    <p:sldId id="293" r:id="rId63"/>
    <p:sldId id="294" r:id="rId64"/>
    <p:sldId id="295" r:id="rId65"/>
    <p:sldId id="296" r:id="rId66"/>
    <p:sldId id="297" r:id="rId67"/>
    <p:sldId id="298" r:id="rId68"/>
    <p:sldId id="299" r:id="rId69"/>
    <p:sldId id="300" r:id="rId70"/>
    <p:sldId id="301" r:id="rId71"/>
    <p:sldId id="302" r:id="rId72"/>
    <p:sldId id="303" r:id="rId73"/>
    <p:sldId id="304" r:id="rId74"/>
    <p:sldId id="305" r:id="rId75"/>
  </p:sldIdLst>
  <p:sldSz cy="6858000" cx="12192000"/>
  <p:notesSz cx="6858000" cy="9144000"/>
  <p:embeddedFontLst>
    <p:embeddedFont>
      <p:font typeface="Montserrat SemiBold"/>
      <p:regular r:id="rId76"/>
      <p:bold r:id="rId77"/>
      <p:italic r:id="rId78"/>
      <p:boldItalic r:id="rId79"/>
    </p:embeddedFont>
    <p:embeddedFont>
      <p:font typeface="Roboto"/>
      <p:regular r:id="rId80"/>
      <p:bold r:id="rId81"/>
      <p:italic r:id="rId82"/>
      <p:boldItalic r:id="rId83"/>
    </p:embeddedFont>
    <p:embeddedFont>
      <p:font typeface="Montserrat"/>
      <p:regular r:id="rId84"/>
      <p:bold r:id="rId85"/>
      <p:italic r:id="rId86"/>
      <p:boldItalic r:id="rId87"/>
    </p:embeddedFont>
    <p:embeddedFont>
      <p:font typeface="Open Sans ExtraBold"/>
      <p:bold r:id="rId88"/>
      <p:boldItalic r:id="rId89"/>
    </p:embeddedFont>
    <p:embeddedFont>
      <p:font typeface="Gill Sans"/>
      <p:regular r:id="rId90"/>
      <p:bold r:id="rId91"/>
    </p:embeddedFont>
    <p:embeddedFont>
      <p:font typeface="Century Gothic"/>
      <p:regular r:id="rId92"/>
      <p:bold r:id="rId93"/>
      <p:italic r:id="rId94"/>
      <p:boldItalic r:id="rId95"/>
    </p:embeddedFont>
    <p:embeddedFont>
      <p:font typeface="Open Sans"/>
      <p:regular r:id="rId96"/>
      <p:bold r:id="rId97"/>
      <p:italic r:id="rId98"/>
      <p:boldItalic r:id="rId9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100" roundtripDataSignature="AMtx7mjRut8lyeWfMRE8xiQEt7ZKsNIJn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B6E40E05-BFED-4031-B948-DA31219829C2}">
  <a:tblStyle styleId="{B6E40E05-BFED-4031-B948-DA31219829C2}" styleName="Table_0">
    <a:wholeTbl>
      <a:tcTxStyle b="off" i="off">
        <a:font>
          <a:latin typeface="Avenir Next"/>
          <a:ea typeface="Avenir Next"/>
          <a:cs typeface="Avenir Next"/>
        </a:font>
        <a:schemeClr val="dk1"/>
      </a:tcTxStyle>
      <a:tcStyle>
        <a:tcBdr>
          <a:left>
            <a:ln cap="flat" cmpd="sng" w="12700">
              <a:solidFill>
                <a:schemeClr val="dk1"/>
              </a:solidFill>
              <a:prstDash val="solid"/>
              <a:round/>
              <a:headEnd len="sm" w="sm" type="none"/>
              <a:tailEnd len="sm" w="sm" type="none"/>
            </a:ln>
          </a:left>
          <a:right>
            <a:ln cap="flat" cmpd="sng" w="12700">
              <a:solidFill>
                <a:schemeClr val="dk1"/>
              </a:solidFill>
              <a:prstDash val="solid"/>
              <a:round/>
              <a:headEnd len="sm" w="sm" type="none"/>
              <a:tailEnd len="sm" w="sm" type="none"/>
            </a:ln>
          </a:right>
          <a:top>
            <a:ln cap="flat" cmpd="sng" w="12700">
              <a:solidFill>
                <a:schemeClr val="dk1"/>
              </a:solidFill>
              <a:prstDash val="solid"/>
              <a:round/>
              <a:headEnd len="sm" w="sm" type="none"/>
              <a:tailEnd len="sm" w="sm" type="none"/>
            </a:ln>
          </a:top>
          <a:bottom>
            <a:ln cap="flat" cmpd="sng" w="12700">
              <a:solidFill>
                <a:schemeClr val="dk1"/>
              </a:solidFill>
              <a:prstDash val="solid"/>
              <a:round/>
              <a:headEnd len="sm" w="sm" type="none"/>
              <a:tailEnd len="sm" w="sm" type="none"/>
            </a:ln>
          </a:bottom>
          <a:insideH>
            <a:ln cap="flat" cmpd="sng" w="12700">
              <a:solidFill>
                <a:schemeClr val="dk1"/>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chemeClr val="lt1"/>
          </a:solidFill>
        </a:fill>
      </a:tcStyle>
    </a:wholeTbl>
    <a:band1H>
      <a:tcTxStyle b="off" i="off"/>
      <a:tcStyle>
        <a:fill>
          <a:solidFill>
            <a:srgbClr val="E6E6E6"/>
          </a:solidFill>
        </a:fill>
      </a:tcStyle>
    </a:band1H>
    <a:band2H>
      <a:tcTxStyle b="off" i="off"/>
    </a:band2H>
    <a:band1V>
      <a:tcTxStyle b="off" i="off"/>
      <a:tcStyle>
        <a:fill>
          <a:solidFill>
            <a:srgbClr val="E6E6E6"/>
          </a:solidFill>
        </a:fill>
      </a:tcStyle>
    </a:band1V>
    <a:band2V>
      <a:tcTxStyle b="off" i="off"/>
    </a:band2V>
    <a:lastCol>
      <a:tcTxStyle b="on" i="off"/>
    </a:lastCol>
    <a:firstCol>
      <a:tcTxStyle b="on" i="off"/>
    </a:firstCol>
    <a:lastRow>
      <a:tcTxStyle b="on" i="off"/>
      <a:tcStyle>
        <a:tcBdr>
          <a:top>
            <a:ln cap="flat" cmpd="sng" w="50800">
              <a:solidFill>
                <a:schemeClr val="dk1"/>
              </a:solidFill>
              <a:prstDash val="solid"/>
              <a:round/>
              <a:headEnd len="sm" w="sm" type="none"/>
              <a:tailEnd len="sm" w="sm" type="none"/>
            </a:ln>
          </a:top>
        </a:tcBdr>
        <a:fill>
          <a:solidFill>
            <a:schemeClr val="lt1"/>
          </a:solidFill>
        </a:fill>
      </a:tcStyle>
    </a:lastRow>
    <a:seCell>
      <a:tcTxStyle b="off" i="off"/>
    </a:seCell>
    <a:swCell>
      <a:tcTxStyle b="off" i="off"/>
    </a:swCell>
    <a:firstRow>
      <a:tcTxStyle b="on" i="off">
        <a:font>
          <a:latin typeface="Avenir Next"/>
          <a:ea typeface="Avenir Next"/>
          <a:cs typeface="Avenir Next"/>
        </a:font>
        <a:schemeClr val="lt1"/>
      </a:tcTxStyle>
      <a:tcStyle>
        <a:fill>
          <a:solidFill>
            <a:schemeClr val="dk1"/>
          </a:solidFill>
        </a:fill>
      </a:tcStyle>
    </a:firstRow>
    <a:neCell>
      <a:tcTxStyle b="off" i="off"/>
    </a:neCell>
    <a:nwCell>
      <a:tcTxStyle b="off" i="off"/>
    </a:nwCell>
  </a:tblStyle>
  <a:tblStyle styleId="{DDD53D7D-6BDB-4DE3-B3DA-E0B4AA31DAC9}" styleName="Table_1">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 styleId="{C005B40C-D82B-405A-BBEF-C7C504C10EC9}" styleName="Table_2">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68CC3558-160D-4F8B-8318-AE3CA9E734D6}" styleName="Table_3">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15.xml"/><Relationship Id="rId42" Type="http://schemas.openxmlformats.org/officeDocument/2006/relationships/slide" Target="slides/slide17.xml"/><Relationship Id="rId41" Type="http://schemas.openxmlformats.org/officeDocument/2006/relationships/slide" Target="slides/slide16.xml"/><Relationship Id="rId44" Type="http://schemas.openxmlformats.org/officeDocument/2006/relationships/slide" Target="slides/slide19.xml"/><Relationship Id="rId43" Type="http://schemas.openxmlformats.org/officeDocument/2006/relationships/slide" Target="slides/slide18.xml"/><Relationship Id="rId46" Type="http://schemas.openxmlformats.org/officeDocument/2006/relationships/slide" Target="slides/slide21.xml"/><Relationship Id="rId45" Type="http://schemas.openxmlformats.org/officeDocument/2006/relationships/slide" Target="slides/slide20.xml"/><Relationship Id="rId48" Type="http://schemas.openxmlformats.org/officeDocument/2006/relationships/slide" Target="slides/slide23.xml"/><Relationship Id="rId47" Type="http://schemas.openxmlformats.org/officeDocument/2006/relationships/slide" Target="slides/slide22.xml"/><Relationship Id="rId49" Type="http://schemas.openxmlformats.org/officeDocument/2006/relationships/slide" Target="slides/slide24.xml"/><Relationship Id="rId100" Type="http://customschemas.google.com/relationships/presentationmetadata" Target="metadata"/><Relationship Id="rId31" Type="http://schemas.openxmlformats.org/officeDocument/2006/relationships/slide" Target="slides/slide6.xml"/><Relationship Id="rId30" Type="http://schemas.openxmlformats.org/officeDocument/2006/relationships/slide" Target="slides/slide5.xml"/><Relationship Id="rId33" Type="http://schemas.openxmlformats.org/officeDocument/2006/relationships/slide" Target="slides/slide8.xml"/><Relationship Id="rId32" Type="http://schemas.openxmlformats.org/officeDocument/2006/relationships/slide" Target="slides/slide7.xml"/><Relationship Id="rId35" Type="http://schemas.openxmlformats.org/officeDocument/2006/relationships/slide" Target="slides/slide10.xml"/><Relationship Id="rId34" Type="http://schemas.openxmlformats.org/officeDocument/2006/relationships/slide" Target="slides/slide9.xml"/><Relationship Id="rId37" Type="http://schemas.openxmlformats.org/officeDocument/2006/relationships/slide" Target="slides/slide12.xml"/><Relationship Id="rId36" Type="http://schemas.openxmlformats.org/officeDocument/2006/relationships/slide" Target="slides/slide11.xml"/><Relationship Id="rId39" Type="http://schemas.openxmlformats.org/officeDocument/2006/relationships/slide" Target="slides/slide14.xml"/><Relationship Id="rId38" Type="http://schemas.openxmlformats.org/officeDocument/2006/relationships/slide" Target="slides/slide13.xml"/><Relationship Id="rId20" Type="http://schemas.openxmlformats.org/officeDocument/2006/relationships/slideMaster" Target="slideMasters/slideMaster17.xml"/><Relationship Id="rId22" Type="http://schemas.openxmlformats.org/officeDocument/2006/relationships/slideMaster" Target="slideMasters/slideMaster19.xml"/><Relationship Id="rId21" Type="http://schemas.openxmlformats.org/officeDocument/2006/relationships/slideMaster" Target="slideMasters/slideMaster18.xml"/><Relationship Id="rId24" Type="http://schemas.openxmlformats.org/officeDocument/2006/relationships/slideMaster" Target="slideMasters/slideMaster21.xml"/><Relationship Id="rId23" Type="http://schemas.openxmlformats.org/officeDocument/2006/relationships/slideMaster" Target="slideMasters/slideMaster20.xml"/><Relationship Id="rId26" Type="http://schemas.openxmlformats.org/officeDocument/2006/relationships/slide" Target="slides/slide1.xml"/><Relationship Id="rId25" Type="http://schemas.openxmlformats.org/officeDocument/2006/relationships/notesMaster" Target="notesMasters/notesMaster1.xml"/><Relationship Id="rId28" Type="http://schemas.openxmlformats.org/officeDocument/2006/relationships/slide" Target="slides/slide3.xml"/><Relationship Id="rId27" Type="http://schemas.openxmlformats.org/officeDocument/2006/relationships/slide" Target="slides/slide2.xml"/><Relationship Id="rId29" Type="http://schemas.openxmlformats.org/officeDocument/2006/relationships/slide" Target="slides/slide4.xml"/><Relationship Id="rId95" Type="http://schemas.openxmlformats.org/officeDocument/2006/relationships/font" Target="fonts/CenturyGothic-boldItalic.fntdata"/><Relationship Id="rId94" Type="http://schemas.openxmlformats.org/officeDocument/2006/relationships/font" Target="fonts/CenturyGothic-italic.fntdata"/><Relationship Id="rId97" Type="http://schemas.openxmlformats.org/officeDocument/2006/relationships/font" Target="fonts/OpenSans-bold.fntdata"/><Relationship Id="rId96" Type="http://schemas.openxmlformats.org/officeDocument/2006/relationships/font" Target="fonts/OpenSans-regular.fntdata"/><Relationship Id="rId11" Type="http://schemas.openxmlformats.org/officeDocument/2006/relationships/slideMaster" Target="slideMasters/slideMaster8.xml"/><Relationship Id="rId99" Type="http://schemas.openxmlformats.org/officeDocument/2006/relationships/font" Target="fonts/OpenSans-boldItalic.fntdata"/><Relationship Id="rId10" Type="http://schemas.openxmlformats.org/officeDocument/2006/relationships/slideMaster" Target="slideMasters/slideMaster7.xml"/><Relationship Id="rId98" Type="http://schemas.openxmlformats.org/officeDocument/2006/relationships/font" Target="fonts/OpenSans-italic.fntdata"/><Relationship Id="rId13" Type="http://schemas.openxmlformats.org/officeDocument/2006/relationships/slideMaster" Target="slideMasters/slideMaster10.xml"/><Relationship Id="rId12" Type="http://schemas.openxmlformats.org/officeDocument/2006/relationships/slideMaster" Target="slideMasters/slideMaster9.xml"/><Relationship Id="rId91" Type="http://schemas.openxmlformats.org/officeDocument/2006/relationships/font" Target="fonts/GillSans-bold.fntdata"/><Relationship Id="rId90" Type="http://schemas.openxmlformats.org/officeDocument/2006/relationships/font" Target="fonts/GillSans-regular.fntdata"/><Relationship Id="rId93" Type="http://schemas.openxmlformats.org/officeDocument/2006/relationships/font" Target="fonts/CenturyGothic-bold.fntdata"/><Relationship Id="rId92" Type="http://schemas.openxmlformats.org/officeDocument/2006/relationships/font" Target="fonts/CenturyGothic-regular.fntdata"/><Relationship Id="rId15" Type="http://schemas.openxmlformats.org/officeDocument/2006/relationships/slideMaster" Target="slideMasters/slideMaster12.xml"/><Relationship Id="rId14" Type="http://schemas.openxmlformats.org/officeDocument/2006/relationships/slideMaster" Target="slideMasters/slideMaster11.xml"/><Relationship Id="rId17" Type="http://schemas.openxmlformats.org/officeDocument/2006/relationships/slideMaster" Target="slideMasters/slideMaster14.xml"/><Relationship Id="rId16" Type="http://schemas.openxmlformats.org/officeDocument/2006/relationships/slideMaster" Target="slideMasters/slideMaster13.xml"/><Relationship Id="rId19" Type="http://schemas.openxmlformats.org/officeDocument/2006/relationships/slideMaster" Target="slideMasters/slideMaster16.xml"/><Relationship Id="rId18" Type="http://schemas.openxmlformats.org/officeDocument/2006/relationships/slideMaster" Target="slideMasters/slideMaster15.xml"/><Relationship Id="rId84" Type="http://schemas.openxmlformats.org/officeDocument/2006/relationships/font" Target="fonts/Montserrat-regular.fntdata"/><Relationship Id="rId83" Type="http://schemas.openxmlformats.org/officeDocument/2006/relationships/font" Target="fonts/Roboto-boldItalic.fntdata"/><Relationship Id="rId86" Type="http://schemas.openxmlformats.org/officeDocument/2006/relationships/font" Target="fonts/Montserrat-italic.fntdata"/><Relationship Id="rId85" Type="http://schemas.openxmlformats.org/officeDocument/2006/relationships/font" Target="fonts/Montserrat-bold.fntdata"/><Relationship Id="rId88" Type="http://schemas.openxmlformats.org/officeDocument/2006/relationships/font" Target="fonts/OpenSansExtraBold-bold.fntdata"/><Relationship Id="rId87" Type="http://schemas.openxmlformats.org/officeDocument/2006/relationships/font" Target="fonts/Montserrat-boldItalic.fntdata"/><Relationship Id="rId89" Type="http://schemas.openxmlformats.org/officeDocument/2006/relationships/font" Target="fonts/OpenSansExtraBold-boldItalic.fntdata"/><Relationship Id="rId80" Type="http://schemas.openxmlformats.org/officeDocument/2006/relationships/font" Target="fonts/Roboto-regular.fntdata"/><Relationship Id="rId82" Type="http://schemas.openxmlformats.org/officeDocument/2006/relationships/font" Target="fonts/Roboto-italic.fntdata"/><Relationship Id="rId81" Type="http://schemas.openxmlformats.org/officeDocument/2006/relationships/font" Target="fonts/Robot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48.xml"/><Relationship Id="rId72" Type="http://schemas.openxmlformats.org/officeDocument/2006/relationships/slide" Target="slides/slide47.xml"/><Relationship Id="rId75" Type="http://schemas.openxmlformats.org/officeDocument/2006/relationships/slide" Target="slides/slide50.xml"/><Relationship Id="rId74" Type="http://schemas.openxmlformats.org/officeDocument/2006/relationships/slide" Target="slides/slide49.xml"/><Relationship Id="rId77" Type="http://schemas.openxmlformats.org/officeDocument/2006/relationships/font" Target="fonts/MontserratSemiBold-bold.fntdata"/><Relationship Id="rId76" Type="http://schemas.openxmlformats.org/officeDocument/2006/relationships/font" Target="fonts/MontserratSemiBold-regular.fntdata"/><Relationship Id="rId79" Type="http://schemas.openxmlformats.org/officeDocument/2006/relationships/font" Target="fonts/MontserratSemiBold-boldItalic.fntdata"/><Relationship Id="rId78" Type="http://schemas.openxmlformats.org/officeDocument/2006/relationships/font" Target="fonts/MontserratSemiBold-italic.fntdata"/><Relationship Id="rId71" Type="http://schemas.openxmlformats.org/officeDocument/2006/relationships/slide" Target="slides/slide46.xml"/><Relationship Id="rId70" Type="http://schemas.openxmlformats.org/officeDocument/2006/relationships/slide" Target="slides/slide45.xml"/><Relationship Id="rId62" Type="http://schemas.openxmlformats.org/officeDocument/2006/relationships/slide" Target="slides/slide37.xml"/><Relationship Id="rId61" Type="http://schemas.openxmlformats.org/officeDocument/2006/relationships/slide" Target="slides/slide36.xml"/><Relationship Id="rId64" Type="http://schemas.openxmlformats.org/officeDocument/2006/relationships/slide" Target="slides/slide39.xml"/><Relationship Id="rId63" Type="http://schemas.openxmlformats.org/officeDocument/2006/relationships/slide" Target="slides/slide38.xml"/><Relationship Id="rId66" Type="http://schemas.openxmlformats.org/officeDocument/2006/relationships/slide" Target="slides/slide41.xml"/><Relationship Id="rId65" Type="http://schemas.openxmlformats.org/officeDocument/2006/relationships/slide" Target="slides/slide40.xml"/><Relationship Id="rId68" Type="http://schemas.openxmlformats.org/officeDocument/2006/relationships/slide" Target="slides/slide43.xml"/><Relationship Id="rId67" Type="http://schemas.openxmlformats.org/officeDocument/2006/relationships/slide" Target="slides/slide42.xml"/><Relationship Id="rId60" Type="http://schemas.openxmlformats.org/officeDocument/2006/relationships/slide" Target="slides/slide35.xml"/><Relationship Id="rId69" Type="http://schemas.openxmlformats.org/officeDocument/2006/relationships/slide" Target="slides/slide44.xml"/><Relationship Id="rId51" Type="http://schemas.openxmlformats.org/officeDocument/2006/relationships/slide" Target="slides/slide26.xml"/><Relationship Id="rId50" Type="http://schemas.openxmlformats.org/officeDocument/2006/relationships/slide" Target="slides/slide25.xml"/><Relationship Id="rId53" Type="http://schemas.openxmlformats.org/officeDocument/2006/relationships/slide" Target="slides/slide28.xml"/><Relationship Id="rId52" Type="http://schemas.openxmlformats.org/officeDocument/2006/relationships/slide" Target="slides/slide27.xml"/><Relationship Id="rId55" Type="http://schemas.openxmlformats.org/officeDocument/2006/relationships/slide" Target="slides/slide30.xml"/><Relationship Id="rId54" Type="http://schemas.openxmlformats.org/officeDocument/2006/relationships/slide" Target="slides/slide29.xml"/><Relationship Id="rId57" Type="http://schemas.openxmlformats.org/officeDocument/2006/relationships/slide" Target="slides/slide32.xml"/><Relationship Id="rId56" Type="http://schemas.openxmlformats.org/officeDocument/2006/relationships/slide" Target="slides/slide31.xml"/><Relationship Id="rId59" Type="http://schemas.openxmlformats.org/officeDocument/2006/relationships/slide" Target="slides/slide34.xml"/><Relationship Id="rId58" Type="http://schemas.openxmlformats.org/officeDocument/2006/relationships/slide" Target="slides/slide3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2" name="Shape 1182"/>
        <p:cNvGrpSpPr/>
        <p:nvPr/>
      </p:nvGrpSpPr>
      <p:grpSpPr>
        <a:xfrm>
          <a:off x="0" y="0"/>
          <a:ext cx="0" cy="0"/>
          <a:chOff x="0" y="0"/>
          <a:chExt cx="0" cy="0"/>
        </a:xfrm>
      </p:grpSpPr>
      <p:sp>
        <p:nvSpPr>
          <p:cNvPr id="1183" name="Google Shape;1183;gb3fc646f3c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4" name="Google Shape;1184;gb3fc646f3c_0_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118fea77057_0_7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118fea77057_0_7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Plus another 3 by the end of the month.</a:t>
            </a:r>
            <a:endParaRPr/>
          </a:p>
        </p:txBody>
      </p:sp>
      <p:sp>
        <p:nvSpPr>
          <p:cNvPr id="1315" name="Google Shape;1315;g118fea77057_0_7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8" name="Shape 1328"/>
        <p:cNvGrpSpPr/>
        <p:nvPr/>
      </p:nvGrpSpPr>
      <p:grpSpPr>
        <a:xfrm>
          <a:off x="0" y="0"/>
          <a:ext cx="0" cy="0"/>
          <a:chOff x="0" y="0"/>
          <a:chExt cx="0" cy="0"/>
        </a:xfrm>
      </p:grpSpPr>
      <p:sp>
        <p:nvSpPr>
          <p:cNvPr id="1329" name="Google Shape;1329;gb965c7571a_3_2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0" name="Google Shape;1330;gb965c7571a_3_2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US" sz="1200">
                <a:solidFill>
                  <a:schemeClr val="lt1"/>
                </a:solidFill>
                <a:latin typeface="Avenir"/>
                <a:ea typeface="Avenir"/>
                <a:cs typeface="Avenir"/>
                <a:sym typeface="Avenir"/>
              </a:rPr>
              <a:t>Linux Has Grown into the Most Important open-source Platform in the World</a:t>
            </a:r>
            <a:endParaRPr/>
          </a:p>
          <a:p>
            <a:pPr indent="0" lvl="0" marL="0" rtl="0" algn="l">
              <a:lnSpc>
                <a:spcPct val="100000"/>
              </a:lnSpc>
              <a:spcBef>
                <a:spcPts val="0"/>
              </a:spcBef>
              <a:spcAft>
                <a:spcPts val="0"/>
              </a:spcAft>
              <a:buClr>
                <a:schemeClr val="dk1"/>
              </a:buClr>
              <a:buSzPts val="1200"/>
              <a:buFont typeface="Calibri"/>
              <a:buNone/>
            </a:pPr>
            <a:r>
              <a:t/>
            </a:r>
            <a:endParaRPr/>
          </a:p>
          <a:p>
            <a:pPr indent="0" lvl="0" marL="0" rtl="0" algn="l">
              <a:lnSpc>
                <a:spcPct val="100000"/>
              </a:lnSpc>
              <a:spcBef>
                <a:spcPts val="0"/>
              </a:spcBef>
              <a:spcAft>
                <a:spcPts val="0"/>
              </a:spcAft>
              <a:buClr>
                <a:schemeClr val="dk1"/>
              </a:buClr>
              <a:buSzPts val="1200"/>
              <a:buFont typeface="Calibri"/>
              <a:buNone/>
            </a:pPr>
            <a:r>
              <a:rPr lang="en-US"/>
              <a:t>To enable all of this the world has made two massive shifts:</a:t>
            </a:r>
            <a:endParaRPr/>
          </a:p>
          <a:p>
            <a:pPr indent="-171450" lvl="0" marL="171450" rtl="0" algn="l">
              <a:lnSpc>
                <a:spcPct val="100000"/>
              </a:lnSpc>
              <a:spcBef>
                <a:spcPts val="0"/>
              </a:spcBef>
              <a:spcAft>
                <a:spcPts val="0"/>
              </a:spcAft>
              <a:buClr>
                <a:schemeClr val="dk1"/>
              </a:buClr>
              <a:buSzPts val="1200"/>
              <a:buFont typeface="Arial"/>
              <a:buChar char="•"/>
            </a:pPr>
            <a:r>
              <a:rPr lang="en-US"/>
              <a:t>Open source technology </a:t>
            </a:r>
            <a:endParaRPr/>
          </a:p>
          <a:p>
            <a:pPr indent="-171450" lvl="0" marL="171450" rtl="0" algn="l">
              <a:lnSpc>
                <a:spcPct val="100000"/>
              </a:lnSpc>
              <a:spcBef>
                <a:spcPts val="0"/>
              </a:spcBef>
              <a:spcAft>
                <a:spcPts val="0"/>
              </a:spcAft>
              <a:buClr>
                <a:schemeClr val="dk1"/>
              </a:buClr>
              <a:buSzPts val="1200"/>
              <a:buFont typeface="Arial"/>
              <a:buChar char="•"/>
            </a:pPr>
            <a:r>
              <a:rPr lang="en-US"/>
              <a:t>Collaboration for non-differentiating layer</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rPr lang="en-US"/>
              <a:t>At the heart of the Linux Foundation is governance - a light-weight legal framework that enables joint investment. Separates business from technology. And through transparency, enables competitiors to work together in the open on creating the next paradigm.</a:t>
            </a:r>
            <a:endParaRPr/>
          </a:p>
        </p:txBody>
      </p:sp>
      <p:sp>
        <p:nvSpPr>
          <p:cNvPr id="1331" name="Google Shape;1331;gb965c7571a_3_2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4" name="Shape 1334"/>
        <p:cNvGrpSpPr/>
        <p:nvPr/>
      </p:nvGrpSpPr>
      <p:grpSpPr>
        <a:xfrm>
          <a:off x="0" y="0"/>
          <a:ext cx="0" cy="0"/>
          <a:chOff x="0" y="0"/>
          <a:chExt cx="0" cy="0"/>
        </a:xfrm>
      </p:grpSpPr>
      <p:sp>
        <p:nvSpPr>
          <p:cNvPr id="1335" name="Google Shape;1335;g118fea77057_0_15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6" name="Google Shape;1336;g118fea77057_0_153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7" name="Google Shape;1337;g118fea77057_0_153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0" name="Shape 1340"/>
        <p:cNvGrpSpPr/>
        <p:nvPr/>
      </p:nvGrpSpPr>
      <p:grpSpPr>
        <a:xfrm>
          <a:off x="0" y="0"/>
          <a:ext cx="0" cy="0"/>
          <a:chOff x="0" y="0"/>
          <a:chExt cx="0" cy="0"/>
        </a:xfrm>
      </p:grpSpPr>
      <p:sp>
        <p:nvSpPr>
          <p:cNvPr id="1341" name="Google Shape;1341;g118fea77057_0_15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2" name="Google Shape;1342;g118fea77057_0_15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3" name="Google Shape;1343;g118fea77057_0_15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9" name="Shape 1359"/>
        <p:cNvGrpSpPr/>
        <p:nvPr/>
      </p:nvGrpSpPr>
      <p:grpSpPr>
        <a:xfrm>
          <a:off x="0" y="0"/>
          <a:ext cx="0" cy="0"/>
          <a:chOff x="0" y="0"/>
          <a:chExt cx="0" cy="0"/>
        </a:xfrm>
      </p:grpSpPr>
      <p:sp>
        <p:nvSpPr>
          <p:cNvPr id="1360" name="Google Shape;1360;g118fea77057_0_16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1" name="Google Shape;1361;g118fea77057_0_16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2" name="Google Shape;1362;g118fea77057_0_16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3" name="Shape 1403"/>
        <p:cNvGrpSpPr/>
        <p:nvPr/>
      </p:nvGrpSpPr>
      <p:grpSpPr>
        <a:xfrm>
          <a:off x="0" y="0"/>
          <a:ext cx="0" cy="0"/>
          <a:chOff x="0" y="0"/>
          <a:chExt cx="0" cy="0"/>
        </a:xfrm>
      </p:grpSpPr>
      <p:sp>
        <p:nvSpPr>
          <p:cNvPr id="1404" name="Google Shape;1404;g118fea77057_0_1557: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1405" name="Google Shape;1405;g118fea77057_0_15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9" name="Shape 1409"/>
        <p:cNvGrpSpPr/>
        <p:nvPr/>
      </p:nvGrpSpPr>
      <p:grpSpPr>
        <a:xfrm>
          <a:off x="0" y="0"/>
          <a:ext cx="0" cy="0"/>
          <a:chOff x="0" y="0"/>
          <a:chExt cx="0" cy="0"/>
        </a:xfrm>
      </p:grpSpPr>
      <p:sp>
        <p:nvSpPr>
          <p:cNvPr id="1410" name="Google Shape;1410;g118fea77057_0_15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1" name="Google Shape;1411;g118fea77057_0_15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2" name="Google Shape;1412;g118fea77057_0_15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1" name="Shape 1421"/>
        <p:cNvGrpSpPr/>
        <p:nvPr/>
      </p:nvGrpSpPr>
      <p:grpSpPr>
        <a:xfrm>
          <a:off x="0" y="0"/>
          <a:ext cx="0" cy="0"/>
          <a:chOff x="0" y="0"/>
          <a:chExt cx="0" cy="0"/>
        </a:xfrm>
      </p:grpSpPr>
      <p:sp>
        <p:nvSpPr>
          <p:cNvPr id="1422" name="Google Shape;1422;g118fea77057_0_15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3" name="Google Shape;1423;g118fea77057_0_15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4" name="Google Shape;1424;g118fea77057_0_15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5" name="Shape 1435"/>
        <p:cNvGrpSpPr/>
        <p:nvPr/>
      </p:nvGrpSpPr>
      <p:grpSpPr>
        <a:xfrm>
          <a:off x="0" y="0"/>
          <a:ext cx="0" cy="0"/>
          <a:chOff x="0" y="0"/>
          <a:chExt cx="0" cy="0"/>
        </a:xfrm>
      </p:grpSpPr>
      <p:sp>
        <p:nvSpPr>
          <p:cNvPr id="1436" name="Google Shape;1436;g118fea77057_0_15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7" name="Google Shape;1437;g118fea77057_0_158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8" name="Google Shape;1438;g118fea77057_0_158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3" name="Shape 1453"/>
        <p:cNvGrpSpPr/>
        <p:nvPr/>
      </p:nvGrpSpPr>
      <p:grpSpPr>
        <a:xfrm>
          <a:off x="0" y="0"/>
          <a:ext cx="0" cy="0"/>
          <a:chOff x="0" y="0"/>
          <a:chExt cx="0" cy="0"/>
        </a:xfrm>
      </p:grpSpPr>
      <p:sp>
        <p:nvSpPr>
          <p:cNvPr id="1454" name="Google Shape;1454;g118fea77057_0_16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5" name="Google Shape;1455;g118fea77057_0_160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6" name="Google Shape;1456;g118fea77057_0_160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8" name="Shape 1188"/>
        <p:cNvGrpSpPr/>
        <p:nvPr/>
      </p:nvGrpSpPr>
      <p:grpSpPr>
        <a:xfrm>
          <a:off x="0" y="0"/>
          <a:ext cx="0" cy="0"/>
          <a:chOff x="0" y="0"/>
          <a:chExt cx="0" cy="0"/>
        </a:xfrm>
      </p:grpSpPr>
      <p:sp>
        <p:nvSpPr>
          <p:cNvPr id="1189" name="Google Shape;1189;g118fea77057_0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0" name="Google Shape;1190;g118fea77057_0_18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1" name="Shape 1521"/>
        <p:cNvGrpSpPr/>
        <p:nvPr/>
      </p:nvGrpSpPr>
      <p:grpSpPr>
        <a:xfrm>
          <a:off x="0" y="0"/>
          <a:ext cx="0" cy="0"/>
          <a:chOff x="0" y="0"/>
          <a:chExt cx="0" cy="0"/>
        </a:xfrm>
      </p:grpSpPr>
      <p:sp>
        <p:nvSpPr>
          <p:cNvPr id="1522" name="Google Shape;1522;g118fea77057_0_17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3" name="Google Shape;1523;g118fea77057_0_17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4" name="Google Shape;1524;g118fea77057_0_17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8" name="Shape 1648"/>
        <p:cNvGrpSpPr/>
        <p:nvPr/>
      </p:nvGrpSpPr>
      <p:grpSpPr>
        <a:xfrm>
          <a:off x="0" y="0"/>
          <a:ext cx="0" cy="0"/>
          <a:chOff x="0" y="0"/>
          <a:chExt cx="0" cy="0"/>
        </a:xfrm>
      </p:grpSpPr>
      <p:sp>
        <p:nvSpPr>
          <p:cNvPr id="1649" name="Google Shape;1649;g118fea77057_0_1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50" name="Google Shape;1650;g118fea77057_0_1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651" name="Google Shape;1651;g118fea77057_0_1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3" name="Shape 1743"/>
        <p:cNvGrpSpPr/>
        <p:nvPr/>
      </p:nvGrpSpPr>
      <p:grpSpPr>
        <a:xfrm>
          <a:off x="0" y="0"/>
          <a:ext cx="0" cy="0"/>
          <a:chOff x="0" y="0"/>
          <a:chExt cx="0" cy="0"/>
        </a:xfrm>
      </p:grpSpPr>
      <p:sp>
        <p:nvSpPr>
          <p:cNvPr id="1744" name="Google Shape;1744;g118fea77057_0_19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5" name="Google Shape;1745;g118fea77057_0_19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46" name="Google Shape;1746;g118fea77057_0_19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g118fea77057_0_19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2" name="Google Shape;1752;g118fea77057_0_19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3" name="Google Shape;1753;g118fea77057_0_19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6" name="Shape 1756"/>
        <p:cNvGrpSpPr/>
        <p:nvPr/>
      </p:nvGrpSpPr>
      <p:grpSpPr>
        <a:xfrm>
          <a:off x="0" y="0"/>
          <a:ext cx="0" cy="0"/>
          <a:chOff x="0" y="0"/>
          <a:chExt cx="0" cy="0"/>
        </a:xfrm>
      </p:grpSpPr>
      <p:sp>
        <p:nvSpPr>
          <p:cNvPr id="1757" name="Google Shape;1757;g118fea77057_0_19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8" name="Google Shape;1758;g118fea77057_0_19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59" name="Google Shape;1759;g118fea77057_0_19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9" name="Shape 1769"/>
        <p:cNvGrpSpPr/>
        <p:nvPr/>
      </p:nvGrpSpPr>
      <p:grpSpPr>
        <a:xfrm>
          <a:off x="0" y="0"/>
          <a:ext cx="0" cy="0"/>
          <a:chOff x="0" y="0"/>
          <a:chExt cx="0" cy="0"/>
        </a:xfrm>
      </p:grpSpPr>
      <p:sp>
        <p:nvSpPr>
          <p:cNvPr id="1770" name="Google Shape;1770;g118fea77057_0_19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71" name="Google Shape;1771;g118fea77057_0_19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72" name="Google Shape;1772;g118fea77057_0_19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118fea77057_0_19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3" name="Google Shape;1783;g118fea77057_0_19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84" name="Google Shape;1784;g118fea77057_0_19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8" name="Shape 1828"/>
        <p:cNvGrpSpPr/>
        <p:nvPr/>
      </p:nvGrpSpPr>
      <p:grpSpPr>
        <a:xfrm>
          <a:off x="0" y="0"/>
          <a:ext cx="0" cy="0"/>
          <a:chOff x="0" y="0"/>
          <a:chExt cx="0" cy="0"/>
        </a:xfrm>
      </p:grpSpPr>
      <p:sp>
        <p:nvSpPr>
          <p:cNvPr id="1829" name="Google Shape;1829;g118fea77057_0_20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0" name="Google Shape;1830;g118fea77057_0_20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31" name="Google Shape;1831;g118fea77057_0_20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4" name="Shape 1834"/>
        <p:cNvGrpSpPr/>
        <p:nvPr/>
      </p:nvGrpSpPr>
      <p:grpSpPr>
        <a:xfrm>
          <a:off x="0" y="0"/>
          <a:ext cx="0" cy="0"/>
          <a:chOff x="0" y="0"/>
          <a:chExt cx="0" cy="0"/>
        </a:xfrm>
      </p:grpSpPr>
      <p:sp>
        <p:nvSpPr>
          <p:cNvPr id="1835" name="Google Shape;1835;gb965c7571a_3_5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6" name="Google Shape;1836;gb965c7571a_3_5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400"/>
              <a:buFont typeface="Calibri"/>
              <a:buNone/>
            </a:pPr>
            <a:r>
              <a:rPr lang="en-US"/>
              <a:t>Talking Points:</a:t>
            </a:r>
            <a:endParaRPr/>
          </a:p>
          <a:p>
            <a:pPr indent="-171450" lvl="0" marL="171450" rtl="0" algn="l">
              <a:lnSpc>
                <a:spcPct val="100000"/>
              </a:lnSpc>
              <a:spcBef>
                <a:spcPts val="0"/>
              </a:spcBef>
              <a:spcAft>
                <a:spcPts val="0"/>
              </a:spcAft>
              <a:buClr>
                <a:schemeClr val="dk1"/>
              </a:buClr>
              <a:buSzPts val="1400"/>
              <a:buFont typeface="Calibri"/>
              <a:buChar char="-"/>
            </a:pPr>
            <a:r>
              <a:rPr lang="en-US"/>
              <a:t>Reduces cost, risk and the damage caused by isolation. </a:t>
            </a:r>
            <a:endParaRPr/>
          </a:p>
          <a:p>
            <a:pPr indent="-171450" lvl="0" marL="171450" rtl="0" algn="l">
              <a:lnSpc>
                <a:spcPct val="100000"/>
              </a:lnSpc>
              <a:spcBef>
                <a:spcPts val="0"/>
              </a:spcBef>
              <a:spcAft>
                <a:spcPts val="0"/>
              </a:spcAft>
              <a:buClr>
                <a:schemeClr val="dk1"/>
              </a:buClr>
              <a:buSzPts val="1400"/>
              <a:buFont typeface="Calibri"/>
              <a:buChar char="-"/>
            </a:pPr>
            <a:r>
              <a:rPr lang="en-US"/>
              <a:t>Collaborate on the 80% that doesn’t differentiate and demands the most of your resources</a:t>
            </a:r>
            <a:endParaRPr/>
          </a:p>
          <a:p>
            <a:pPr indent="-171450" lvl="0" marL="171450" rtl="0" algn="l">
              <a:lnSpc>
                <a:spcPct val="100000"/>
              </a:lnSpc>
              <a:spcBef>
                <a:spcPts val="0"/>
              </a:spcBef>
              <a:spcAft>
                <a:spcPts val="0"/>
              </a:spcAft>
              <a:buClr>
                <a:schemeClr val="dk1"/>
              </a:buClr>
              <a:buSzPts val="1400"/>
              <a:buFont typeface="Calibri"/>
              <a:buChar char="-"/>
            </a:pPr>
            <a:r>
              <a:rPr lang="en-US"/>
              <a:t>Focus on the 20% that truly moves you forward and allows you to innovated for your stakeholders and customers</a:t>
            </a:r>
            <a:endParaRPr/>
          </a:p>
          <a:p>
            <a:pPr indent="0" lvl="0" marL="0" rtl="0" algn="l">
              <a:lnSpc>
                <a:spcPct val="100000"/>
              </a:lnSpc>
              <a:spcBef>
                <a:spcPts val="0"/>
              </a:spcBef>
              <a:spcAft>
                <a:spcPts val="0"/>
              </a:spcAft>
              <a:buClr>
                <a:schemeClr val="dk1"/>
              </a:buClr>
              <a:buSzPts val="1400"/>
              <a:buFont typeface="Calibri"/>
              <a:buNone/>
            </a:pPr>
            <a:r>
              <a:t/>
            </a:r>
            <a:endParaRPr/>
          </a:p>
          <a:p>
            <a:pPr indent="0" lvl="0" marL="0" rtl="0" algn="l">
              <a:lnSpc>
                <a:spcPct val="100000"/>
              </a:lnSpc>
              <a:spcBef>
                <a:spcPts val="0"/>
              </a:spcBef>
              <a:spcAft>
                <a:spcPts val="0"/>
              </a:spcAft>
              <a:buSzPts val="1400"/>
              <a:buNone/>
            </a:pPr>
            <a:r>
              <a:t/>
            </a:r>
            <a:endParaRPr/>
          </a:p>
        </p:txBody>
      </p:sp>
      <p:sp>
        <p:nvSpPr>
          <p:cNvPr id="1837" name="Google Shape;1837;gb965c7571a_3_5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en-US"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1" name="Shape 1841"/>
        <p:cNvGrpSpPr/>
        <p:nvPr/>
      </p:nvGrpSpPr>
      <p:grpSpPr>
        <a:xfrm>
          <a:off x="0" y="0"/>
          <a:ext cx="0" cy="0"/>
          <a:chOff x="0" y="0"/>
          <a:chExt cx="0" cy="0"/>
        </a:xfrm>
      </p:grpSpPr>
      <p:sp>
        <p:nvSpPr>
          <p:cNvPr id="1842" name="Google Shape;1842;gb965c7571a_3_7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3" name="Google Shape;1843;gb965c7571a_3_7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Talking points:</a:t>
            </a:r>
            <a:endParaRPr/>
          </a:p>
          <a:p>
            <a:pPr indent="-171450" lvl="0" marL="171450" rtl="0" algn="l">
              <a:lnSpc>
                <a:spcPct val="100000"/>
              </a:lnSpc>
              <a:spcBef>
                <a:spcPts val="0"/>
              </a:spcBef>
              <a:spcAft>
                <a:spcPts val="0"/>
              </a:spcAft>
              <a:buClr>
                <a:schemeClr val="dk1"/>
              </a:buClr>
              <a:buSzPts val="1200"/>
              <a:buFont typeface="Arial"/>
              <a:buChar char="•"/>
            </a:pPr>
            <a:r>
              <a:rPr lang="en-US"/>
              <a:t>There once was a time when it made sense to build a fortress around your business</a:t>
            </a:r>
            <a:endParaRPr/>
          </a:p>
          <a:p>
            <a:pPr indent="-171450" lvl="1" marL="628650" rtl="0" algn="l">
              <a:lnSpc>
                <a:spcPct val="100000"/>
              </a:lnSpc>
              <a:spcBef>
                <a:spcPts val="0"/>
              </a:spcBef>
              <a:spcAft>
                <a:spcPts val="0"/>
              </a:spcAft>
              <a:buClr>
                <a:schemeClr val="dk1"/>
              </a:buClr>
              <a:buSzPts val="1200"/>
              <a:buFont typeface="Arial"/>
              <a:buChar char="•"/>
            </a:pPr>
            <a:r>
              <a:rPr lang="en-US"/>
              <a:t>It was safer, easier, cheaper and you had most of the resources your needed</a:t>
            </a:r>
            <a:endParaRPr/>
          </a:p>
          <a:p>
            <a:pPr indent="-171450" lvl="0" marL="171450" rtl="0" algn="l">
              <a:lnSpc>
                <a:spcPct val="100000"/>
              </a:lnSpc>
              <a:spcBef>
                <a:spcPts val="0"/>
              </a:spcBef>
              <a:spcAft>
                <a:spcPts val="0"/>
              </a:spcAft>
              <a:buClr>
                <a:schemeClr val="dk1"/>
              </a:buClr>
              <a:buSzPts val="1200"/>
              <a:buFont typeface="Arial"/>
              <a:buChar char="•"/>
            </a:pPr>
            <a:r>
              <a:rPr lang="en-US"/>
              <a:t>It’s not affordable or feasible anymore</a:t>
            </a:r>
            <a:endParaRPr/>
          </a:p>
          <a:p>
            <a:pPr indent="-171450" lvl="0" marL="171450" rtl="0" algn="l">
              <a:lnSpc>
                <a:spcPct val="100000"/>
              </a:lnSpc>
              <a:spcBef>
                <a:spcPts val="0"/>
              </a:spcBef>
              <a:spcAft>
                <a:spcPts val="0"/>
              </a:spcAft>
              <a:buClr>
                <a:schemeClr val="dk1"/>
              </a:buClr>
              <a:buSzPts val="1200"/>
              <a:buFont typeface="Arial"/>
              <a:buChar char="•"/>
            </a:pPr>
            <a:r>
              <a:rPr lang="en-US"/>
              <a:t>These companies and hundreds of others have recognized this and are now collaborating for the first time</a:t>
            </a:r>
            <a:endParaRPr/>
          </a:p>
          <a:p>
            <a:pPr indent="-95250" lvl="0" marL="171450" rtl="0" algn="l">
              <a:lnSpc>
                <a:spcPct val="100000"/>
              </a:lnSpc>
              <a:spcBef>
                <a:spcPts val="0"/>
              </a:spcBef>
              <a:spcAft>
                <a:spcPts val="0"/>
              </a:spcAft>
              <a:buClr>
                <a:schemeClr val="dk1"/>
              </a:buClr>
              <a:buSzPts val="1200"/>
              <a:buFont typeface="Arial"/>
              <a:buNone/>
            </a:pPr>
            <a:r>
              <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844" name="Google Shape;1844;gb965c7571a_3_7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4" name="Shape 1194"/>
        <p:cNvGrpSpPr/>
        <p:nvPr/>
      </p:nvGrpSpPr>
      <p:grpSpPr>
        <a:xfrm>
          <a:off x="0" y="0"/>
          <a:ext cx="0" cy="0"/>
          <a:chOff x="0" y="0"/>
          <a:chExt cx="0" cy="0"/>
        </a:xfrm>
      </p:grpSpPr>
      <p:sp>
        <p:nvSpPr>
          <p:cNvPr id="1195" name="Google Shape;1195;g118fea77057_0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6" name="Google Shape;1196;g118fea77057_0_189: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b965c7571a_3_7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49" name="Google Shape;1849;gb965c7571a_3_7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Talking points:</a:t>
            </a:r>
            <a:endParaRPr/>
          </a:p>
          <a:p>
            <a:pPr indent="0" lvl="0" marL="0" rtl="0" algn="l">
              <a:lnSpc>
                <a:spcPct val="100000"/>
              </a:lnSpc>
              <a:spcBef>
                <a:spcPts val="0"/>
              </a:spcBef>
              <a:spcAft>
                <a:spcPts val="0"/>
              </a:spcAft>
              <a:buSzPts val="1400"/>
              <a:buNone/>
            </a:pPr>
            <a:r>
              <a:rPr lang="en-US"/>
              <a:t>While the most credible ideas for the future may seem ridiculous today, they saw a need for tangible progress: </a:t>
            </a:r>
            <a:endParaRPr/>
          </a:p>
          <a:p>
            <a:pPr indent="0" lvl="0" marL="0" rtl="0" algn="l">
              <a:lnSpc>
                <a:spcPct val="100000"/>
              </a:lnSpc>
              <a:spcBef>
                <a:spcPts val="0"/>
              </a:spcBef>
              <a:spcAft>
                <a:spcPts val="0"/>
              </a:spcAft>
              <a:buSzPts val="1400"/>
              <a:buNone/>
            </a:pPr>
            <a:r>
              <a:rPr lang="en-US"/>
              <a:t>They understood they needed to move faster, drive greater impact, with heightened security to accelerate innovation- while having the right talent.</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850" name="Google Shape;1850;gb965c7571a_3_7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3" name="Shape 1853"/>
        <p:cNvGrpSpPr/>
        <p:nvPr/>
      </p:nvGrpSpPr>
      <p:grpSpPr>
        <a:xfrm>
          <a:off x="0" y="0"/>
          <a:ext cx="0" cy="0"/>
          <a:chOff x="0" y="0"/>
          <a:chExt cx="0" cy="0"/>
        </a:xfrm>
      </p:grpSpPr>
      <p:sp>
        <p:nvSpPr>
          <p:cNvPr id="1854" name="Google Shape;1854;gb965c7571a_3_7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55" name="Google Shape;1855;gb965c7571a_3_7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1" name="Google Shape;1861;p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62" name="Google Shape;1862;p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entury Gothic"/>
              <a:buNone/>
            </a:pPr>
            <a:fld id="{00000000-1234-1234-1234-123412341234}" type="slidenum">
              <a:rPr b="0" i="0" lang="en-US" sz="1200" u="none" cap="none" strike="noStrike">
                <a:solidFill>
                  <a:srgbClr val="000000"/>
                </a:solidFill>
                <a:latin typeface="Century Gothic"/>
                <a:ea typeface="Century Gothic"/>
                <a:cs typeface="Century Gothic"/>
                <a:sym typeface="Century Gothic"/>
              </a:rPr>
              <a:t>‹#›</a:t>
            </a:fld>
            <a:endParaRPr b="0" i="0" sz="1200" u="none" cap="none" strike="noStrik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9" name="Shape 1869"/>
        <p:cNvGrpSpPr/>
        <p:nvPr/>
      </p:nvGrpSpPr>
      <p:grpSpPr>
        <a:xfrm>
          <a:off x="0" y="0"/>
          <a:ext cx="0" cy="0"/>
          <a:chOff x="0" y="0"/>
          <a:chExt cx="0" cy="0"/>
        </a:xfrm>
      </p:grpSpPr>
      <p:sp>
        <p:nvSpPr>
          <p:cNvPr id="1870" name="Google Shape;1870;g88e6541405_0_3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71" name="Google Shape;1871;g88e6541405_0_3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What follows is a three level taxonomy. A mental model of the grid of the future.</a:t>
            </a:r>
            <a:endParaRPr/>
          </a:p>
        </p:txBody>
      </p:sp>
      <p:sp>
        <p:nvSpPr>
          <p:cNvPr id="1872" name="Google Shape;1872;g88e6541405_0_3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entury Gothic"/>
              <a:buNone/>
            </a:pPr>
            <a:fld id="{00000000-1234-1234-1234-123412341234}" type="slidenum">
              <a:rPr b="0" i="0" lang="en-US" sz="1200" u="none" cap="none" strike="noStrike">
                <a:solidFill>
                  <a:srgbClr val="000000"/>
                </a:solidFill>
                <a:latin typeface="Century Gothic"/>
                <a:ea typeface="Century Gothic"/>
                <a:cs typeface="Century Gothic"/>
                <a:sym typeface="Century Gothic"/>
              </a:rPr>
              <a:t>‹#›</a:t>
            </a:fld>
            <a:endParaRPr b="0" i="0" sz="1200" u="none" cap="none" strike="noStrik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gbd39f91684_0_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1" name="Google Shape;1891;gbd39f91684_0_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2" name="Google Shape;1892;gbd39f91684_0_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entury Gothic"/>
              <a:buNone/>
            </a:pPr>
            <a:fld id="{00000000-1234-1234-1234-123412341234}" type="slidenum">
              <a:rPr b="0" i="0" lang="en-US" sz="1200" u="none" cap="none" strike="noStrike">
                <a:solidFill>
                  <a:srgbClr val="000000"/>
                </a:solidFill>
                <a:latin typeface="Century Gothic"/>
                <a:ea typeface="Century Gothic"/>
                <a:cs typeface="Century Gothic"/>
                <a:sym typeface="Century Gothic"/>
              </a:rPr>
              <a:t>‹#›</a:t>
            </a:fld>
            <a:endParaRPr b="0" i="0" sz="1200" u="none" cap="none" strike="noStrik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8" name="Shape 1948"/>
        <p:cNvGrpSpPr/>
        <p:nvPr/>
      </p:nvGrpSpPr>
      <p:grpSpPr>
        <a:xfrm>
          <a:off x="0" y="0"/>
          <a:ext cx="0" cy="0"/>
          <a:chOff x="0" y="0"/>
          <a:chExt cx="0" cy="0"/>
        </a:xfrm>
      </p:grpSpPr>
      <p:sp>
        <p:nvSpPr>
          <p:cNvPr id="1949" name="Google Shape;1949;g118fea77057_0_28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50" name="Google Shape;1950;g118fea77057_0_28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51" name="Google Shape;1951;g118fea77057_0_28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entury Gothic"/>
              <a:buNone/>
            </a:pPr>
            <a:fld id="{00000000-1234-1234-1234-123412341234}" type="slidenum">
              <a:rPr b="0" i="0" lang="en-US" sz="1200" u="none" cap="none" strike="noStrike">
                <a:solidFill>
                  <a:srgbClr val="000000"/>
                </a:solidFill>
                <a:latin typeface="Century Gothic"/>
                <a:ea typeface="Century Gothic"/>
                <a:cs typeface="Century Gothic"/>
                <a:sym typeface="Century Gothic"/>
              </a:rPr>
              <a:t>‹#›</a:t>
            </a:fld>
            <a:endParaRPr b="0" i="0" sz="1200" u="none" cap="none" strike="noStrik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7" name="Shape 2007"/>
        <p:cNvGrpSpPr/>
        <p:nvPr/>
      </p:nvGrpSpPr>
      <p:grpSpPr>
        <a:xfrm>
          <a:off x="0" y="0"/>
          <a:ext cx="0" cy="0"/>
          <a:chOff x="0" y="0"/>
          <a:chExt cx="0" cy="0"/>
        </a:xfrm>
      </p:grpSpPr>
      <p:sp>
        <p:nvSpPr>
          <p:cNvPr id="2008" name="Google Shape;2008;g118fea77057_0_250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09" name="Google Shape;2009;g118fea77057_0_250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118fea77057_0_252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2021 progress</a:t>
            </a:r>
            <a:endParaRPr/>
          </a:p>
          <a:p>
            <a:pPr indent="0" lvl="0" marL="0" rtl="0" algn="l">
              <a:lnSpc>
                <a:spcPct val="100000"/>
              </a:lnSpc>
              <a:spcBef>
                <a:spcPts val="0"/>
              </a:spcBef>
              <a:spcAft>
                <a:spcPts val="0"/>
              </a:spcAft>
              <a:buSzPts val="1400"/>
              <a:buNone/>
            </a:pPr>
            <a:r>
              <a:rPr lang="en-US"/>
              <a:t>filling out the map</a:t>
            </a:r>
            <a:endParaRPr/>
          </a:p>
          <a:p>
            <a:pPr indent="0" lvl="0" marL="0" rtl="0" algn="l">
              <a:lnSpc>
                <a:spcPct val="100000"/>
              </a:lnSpc>
              <a:spcBef>
                <a:spcPts val="0"/>
              </a:spcBef>
              <a:spcAft>
                <a:spcPts val="0"/>
              </a:spcAft>
              <a:buSzPts val="1400"/>
              <a:buNone/>
            </a:pPr>
            <a:r>
              <a:rPr lang="en-US"/>
              <a:t>made progress</a:t>
            </a:r>
            <a:endParaRPr/>
          </a:p>
          <a:p>
            <a:pPr indent="0" lvl="0" marL="0" rtl="0" algn="l">
              <a:lnSpc>
                <a:spcPct val="100000"/>
              </a:lnSpc>
              <a:spcBef>
                <a:spcPts val="0"/>
              </a:spcBef>
              <a:spcAft>
                <a:spcPts val="0"/>
              </a:spcAft>
              <a:buSzPts val="1400"/>
              <a:buNone/>
            </a:pPr>
            <a:r>
              <a:rPr lang="en-US"/>
              <a:t>new projects in 2021</a:t>
            </a:r>
            <a:endParaRPr/>
          </a:p>
          <a:p>
            <a:pPr indent="0" lvl="0" marL="0" rtl="0" algn="l">
              <a:lnSpc>
                <a:spcPct val="100000"/>
              </a:lnSpc>
              <a:spcBef>
                <a:spcPts val="0"/>
              </a:spcBef>
              <a:spcAft>
                <a:spcPts val="0"/>
              </a:spcAft>
              <a:buSzPts val="1400"/>
              <a:buNone/>
            </a:pPr>
            <a:r>
              <a:rPr lang="en-US"/>
              <a:t>Project maturity</a:t>
            </a:r>
            <a:endParaRPr/>
          </a:p>
          <a:p>
            <a:pPr indent="0" lvl="0" marL="0" rtl="0" algn="l">
              <a:lnSpc>
                <a:spcPct val="100000"/>
              </a:lnSpc>
              <a:spcBef>
                <a:spcPts val="0"/>
              </a:spcBef>
              <a:spcAft>
                <a:spcPts val="0"/>
              </a:spcAft>
              <a:buSzPts val="1400"/>
              <a:buNone/>
            </a:pPr>
            <a:r>
              <a:rPr lang="en-US"/>
              <a:t>cloud native (on-prem or not), not monolithic platform (LFEdge, Networking, CNCF)</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2026" name="Google Shape;2026;g118fea77057_0_25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1" name="Shape 2151"/>
        <p:cNvGrpSpPr/>
        <p:nvPr/>
      </p:nvGrpSpPr>
      <p:grpSpPr>
        <a:xfrm>
          <a:off x="0" y="0"/>
          <a:ext cx="0" cy="0"/>
          <a:chOff x="0" y="0"/>
          <a:chExt cx="0" cy="0"/>
        </a:xfrm>
      </p:grpSpPr>
      <p:sp>
        <p:nvSpPr>
          <p:cNvPr id="2152" name="Google Shape;2152;g1130fa95cc5_2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3" name="Google Shape;2153;g1130fa95cc5_2_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6" name="Shape 2166"/>
        <p:cNvGrpSpPr/>
        <p:nvPr/>
      </p:nvGrpSpPr>
      <p:grpSpPr>
        <a:xfrm>
          <a:off x="0" y="0"/>
          <a:ext cx="0" cy="0"/>
          <a:chOff x="0" y="0"/>
          <a:chExt cx="0" cy="0"/>
        </a:xfrm>
      </p:grpSpPr>
      <p:sp>
        <p:nvSpPr>
          <p:cNvPr id="2167" name="Google Shape;2167;g118fea77057_0_32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8" name="Google Shape;2168;g118fea77057_0_32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69" name="Google Shape;2169;g118fea77057_0_32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1" name="Shape 1201"/>
        <p:cNvGrpSpPr/>
        <p:nvPr/>
      </p:nvGrpSpPr>
      <p:grpSpPr>
        <a:xfrm>
          <a:off x="0" y="0"/>
          <a:ext cx="0" cy="0"/>
          <a:chOff x="0" y="0"/>
          <a:chExt cx="0" cy="0"/>
        </a:xfrm>
      </p:grpSpPr>
      <p:sp>
        <p:nvSpPr>
          <p:cNvPr id="1202" name="Google Shape;1202;g118fea77057_0_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3" name="Google Shape;1203;g118fea77057_0_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are our marching orders.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204" name="Google Shape;1204;g118fea77057_0_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3" name="Shape 2173"/>
        <p:cNvGrpSpPr/>
        <p:nvPr/>
      </p:nvGrpSpPr>
      <p:grpSpPr>
        <a:xfrm>
          <a:off x="0" y="0"/>
          <a:ext cx="0" cy="0"/>
          <a:chOff x="0" y="0"/>
          <a:chExt cx="0" cy="0"/>
        </a:xfrm>
      </p:grpSpPr>
      <p:sp>
        <p:nvSpPr>
          <p:cNvPr id="2174" name="Google Shape;2174;g118fea77057_0_3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75" name="Google Shape;2175;g118fea77057_0_326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2" name="Shape 2182"/>
        <p:cNvGrpSpPr/>
        <p:nvPr/>
      </p:nvGrpSpPr>
      <p:grpSpPr>
        <a:xfrm>
          <a:off x="0" y="0"/>
          <a:ext cx="0" cy="0"/>
          <a:chOff x="0" y="0"/>
          <a:chExt cx="0" cy="0"/>
        </a:xfrm>
      </p:grpSpPr>
      <p:sp>
        <p:nvSpPr>
          <p:cNvPr id="2183" name="Google Shape;2183;gb57808feb2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4" name="Google Shape;2184;gb57808feb2_0_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7" name="Shape 2187"/>
        <p:cNvGrpSpPr/>
        <p:nvPr/>
      </p:nvGrpSpPr>
      <p:grpSpPr>
        <a:xfrm>
          <a:off x="0" y="0"/>
          <a:ext cx="0" cy="0"/>
          <a:chOff x="0" y="0"/>
          <a:chExt cx="0" cy="0"/>
        </a:xfrm>
      </p:grpSpPr>
      <p:sp>
        <p:nvSpPr>
          <p:cNvPr id="2188" name="Google Shape;2188;g853aa9c232_6_1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9" name="Google Shape;2189;g853aa9c232_6_14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0" name="Google Shape;2190;g853aa9c232_6_14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118fea77057_0_3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6" name="Google Shape;2196;g118fea77057_0_32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197" name="Google Shape;2197;g118fea77057_0_32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1" name="Shape 2201"/>
        <p:cNvGrpSpPr/>
        <p:nvPr/>
      </p:nvGrpSpPr>
      <p:grpSpPr>
        <a:xfrm>
          <a:off x="0" y="0"/>
          <a:ext cx="0" cy="0"/>
          <a:chOff x="0" y="0"/>
          <a:chExt cx="0" cy="0"/>
        </a:xfrm>
      </p:grpSpPr>
      <p:sp>
        <p:nvSpPr>
          <p:cNvPr id="2202" name="Google Shape;2202;g118fea77057_0_32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3" name="Google Shape;2203;g118fea77057_0_32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04" name="Google Shape;2204;g118fea77057_0_32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8" name="Shape 2208"/>
        <p:cNvGrpSpPr/>
        <p:nvPr/>
      </p:nvGrpSpPr>
      <p:grpSpPr>
        <a:xfrm>
          <a:off x="0" y="0"/>
          <a:ext cx="0" cy="0"/>
          <a:chOff x="0" y="0"/>
          <a:chExt cx="0" cy="0"/>
        </a:xfrm>
      </p:grpSpPr>
      <p:sp>
        <p:nvSpPr>
          <p:cNvPr id="2209" name="Google Shape;2209;g118fea77057_0_32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0" name="Google Shape;2210;g118fea77057_0_325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1" name="Google Shape;2211;g118fea77057_0_325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6" name="Shape 2216"/>
        <p:cNvGrpSpPr/>
        <p:nvPr/>
      </p:nvGrpSpPr>
      <p:grpSpPr>
        <a:xfrm>
          <a:off x="0" y="0"/>
          <a:ext cx="0" cy="0"/>
          <a:chOff x="0" y="0"/>
          <a:chExt cx="0" cy="0"/>
        </a:xfrm>
      </p:grpSpPr>
      <p:sp>
        <p:nvSpPr>
          <p:cNvPr id="2217" name="Google Shape;2217;g118fea77057_0_32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18" name="Google Shape;2218;g118fea77057_0_32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19" name="Google Shape;2219;g118fea77057_0_32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4" name="Shape 2224"/>
        <p:cNvGrpSpPr/>
        <p:nvPr/>
      </p:nvGrpSpPr>
      <p:grpSpPr>
        <a:xfrm>
          <a:off x="0" y="0"/>
          <a:ext cx="0" cy="0"/>
          <a:chOff x="0" y="0"/>
          <a:chExt cx="0" cy="0"/>
        </a:xfrm>
      </p:grpSpPr>
      <p:sp>
        <p:nvSpPr>
          <p:cNvPr id="2225" name="Google Shape;2225;gb57808feb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6" name="Google Shape;2226;gb57808feb2_0_1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gb57808feb2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1" name="Google Shape;2231;gb57808feb2_0_1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7" name="Shape 2237"/>
        <p:cNvGrpSpPr/>
        <p:nvPr/>
      </p:nvGrpSpPr>
      <p:grpSpPr>
        <a:xfrm>
          <a:off x="0" y="0"/>
          <a:ext cx="0" cy="0"/>
          <a:chOff x="0" y="0"/>
          <a:chExt cx="0" cy="0"/>
        </a:xfrm>
      </p:grpSpPr>
      <p:sp>
        <p:nvSpPr>
          <p:cNvPr id="2238" name="Google Shape;2238;g103351f427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9" name="Google Shape;2239;g103351f427f_0_54: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118fea77057_0_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9" name="Google Shape;1209;g118fea77057_0_20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These are our marching orders.</a:t>
            </a:r>
            <a:endParaRPr/>
          </a:p>
          <a:p>
            <a:pPr indent="0" lvl="0" marL="0" rtl="0" algn="l">
              <a:lnSpc>
                <a:spcPct val="100000"/>
              </a:lnSpc>
              <a:spcBef>
                <a:spcPts val="0"/>
              </a:spcBef>
              <a:spcAft>
                <a:spcPts val="0"/>
              </a:spcAft>
              <a:buSzPts val="1400"/>
              <a:buNone/>
            </a:pPr>
            <a:r>
              <a:t/>
            </a:r>
            <a:endParaRPr/>
          </a:p>
          <a:p>
            <a:pPr indent="0" lvl="0" marL="0" rtl="0" algn="l">
              <a:lnSpc>
                <a:spcPct val="100000"/>
              </a:lnSpc>
              <a:spcBef>
                <a:spcPts val="0"/>
              </a:spcBef>
              <a:spcAft>
                <a:spcPts val="0"/>
              </a:spcAft>
              <a:buSzPts val="1400"/>
              <a:buNone/>
            </a:pPr>
            <a:r>
              <a:t/>
            </a:r>
            <a:endParaRPr/>
          </a:p>
        </p:txBody>
      </p:sp>
      <p:sp>
        <p:nvSpPr>
          <p:cNvPr id="1210" name="Google Shape;1210;g118fea77057_0_20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3" name="Shape 2243"/>
        <p:cNvGrpSpPr/>
        <p:nvPr/>
      </p:nvGrpSpPr>
      <p:grpSpPr>
        <a:xfrm>
          <a:off x="0" y="0"/>
          <a:ext cx="0" cy="0"/>
          <a:chOff x="0" y="0"/>
          <a:chExt cx="0" cy="0"/>
        </a:xfrm>
      </p:grpSpPr>
      <p:sp>
        <p:nvSpPr>
          <p:cNvPr id="2244" name="Google Shape;2244;gb965c7571a_3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45" name="Google Shape;2245;gb965c7571a_3_862: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4" name="Shape 1214"/>
        <p:cNvGrpSpPr/>
        <p:nvPr/>
      </p:nvGrpSpPr>
      <p:grpSpPr>
        <a:xfrm>
          <a:off x="0" y="0"/>
          <a:ext cx="0" cy="0"/>
          <a:chOff x="0" y="0"/>
          <a:chExt cx="0" cy="0"/>
        </a:xfrm>
      </p:grpSpPr>
      <p:sp>
        <p:nvSpPr>
          <p:cNvPr id="1215" name="Google Shape;1215;g118fea77057_0_2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6" name="Google Shape;1216;g118fea77057_0_2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Talking Points:</a:t>
            </a:r>
            <a:endParaRPr/>
          </a:p>
          <a:p>
            <a:pPr indent="0" lvl="0" marL="0" rtl="0" algn="l">
              <a:lnSpc>
                <a:spcPct val="100000"/>
              </a:lnSpc>
              <a:spcBef>
                <a:spcPts val="0"/>
              </a:spcBef>
              <a:spcAft>
                <a:spcPts val="0"/>
              </a:spcAft>
              <a:buSzPts val="1400"/>
              <a:buNone/>
            </a:pPr>
            <a:r>
              <a:rPr lang="en-US"/>
              <a:t>- LF Energy is taking the power of Linux and focusing it on energy</a:t>
            </a:r>
            <a:endParaRPr/>
          </a:p>
          <a:p>
            <a:pPr indent="-171450" lvl="0" marL="171450" rtl="0" algn="l">
              <a:lnSpc>
                <a:spcPct val="100000"/>
              </a:lnSpc>
              <a:spcBef>
                <a:spcPts val="0"/>
              </a:spcBef>
              <a:spcAft>
                <a:spcPts val="0"/>
              </a:spcAft>
              <a:buClr>
                <a:schemeClr val="lt1"/>
              </a:buClr>
              <a:buSzPts val="1200"/>
              <a:buFont typeface="Arial"/>
              <a:buChar char="•"/>
            </a:pPr>
            <a:r>
              <a:rPr lang="en-US"/>
              <a:t>But why do we exist?</a:t>
            </a:r>
            <a:endParaRPr/>
          </a:p>
          <a:p>
            <a:pPr indent="-171450" lvl="0" marL="171450" rtl="0" algn="l">
              <a:lnSpc>
                <a:spcPct val="100000"/>
              </a:lnSpc>
              <a:spcBef>
                <a:spcPts val="0"/>
              </a:spcBef>
              <a:spcAft>
                <a:spcPts val="0"/>
              </a:spcAft>
              <a:buClr>
                <a:schemeClr val="lt1"/>
              </a:buClr>
              <a:buSzPts val="1200"/>
              <a:buFont typeface="Arial"/>
              <a:buChar char="•"/>
            </a:pPr>
            <a:r>
              <a:rPr lang="en-US"/>
              <a:t>Because in energy we now face similar conditions as those examples we discussed in the private sector.</a:t>
            </a:r>
            <a:endParaRPr/>
          </a:p>
          <a:p>
            <a:pPr indent="-171450" lvl="0" marL="171450" rtl="0" algn="l">
              <a:lnSpc>
                <a:spcPct val="100000"/>
              </a:lnSpc>
              <a:spcBef>
                <a:spcPts val="0"/>
              </a:spcBef>
              <a:spcAft>
                <a:spcPts val="0"/>
              </a:spcAft>
              <a:buClr>
                <a:schemeClr val="lt1"/>
              </a:buClr>
              <a:buSzPts val="1200"/>
              <a:buFont typeface="Arial"/>
              <a:buChar char="•"/>
            </a:pPr>
            <a:r>
              <a:rPr lang="en-US"/>
              <a:t>We now must exist in an open source economy</a:t>
            </a:r>
            <a:endParaRPr/>
          </a:p>
          <a:p>
            <a:pPr indent="-95250" lvl="0" marL="171450" rtl="0" algn="l">
              <a:lnSpc>
                <a:spcPct val="100000"/>
              </a:lnSpc>
              <a:spcBef>
                <a:spcPts val="0"/>
              </a:spcBef>
              <a:spcAft>
                <a:spcPts val="0"/>
              </a:spcAft>
              <a:buClr>
                <a:schemeClr val="lt1"/>
              </a:buClr>
              <a:buSzPts val="1200"/>
              <a:buFont typeface="Arial"/>
              <a:buNone/>
            </a:pPr>
            <a:r>
              <a:t/>
            </a:r>
            <a:endParaRPr/>
          </a:p>
          <a:p>
            <a:pPr indent="0" lvl="0" marL="0" rtl="0" algn="l">
              <a:lnSpc>
                <a:spcPct val="100000"/>
              </a:lnSpc>
              <a:spcBef>
                <a:spcPts val="0"/>
              </a:spcBef>
              <a:spcAft>
                <a:spcPts val="0"/>
              </a:spcAft>
              <a:buSzPts val="1400"/>
              <a:buNone/>
            </a:pPr>
            <a:r>
              <a:t/>
            </a:r>
            <a:endParaRPr/>
          </a:p>
        </p:txBody>
      </p:sp>
      <p:sp>
        <p:nvSpPr>
          <p:cNvPr id="1217" name="Google Shape;1217;g118fea77057_0_2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b8106bbbb4_2_1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b8106bbbb4_2_1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Source: </a:t>
            </a:r>
            <a:r>
              <a:rPr lang="en-US" u="sng">
                <a:solidFill>
                  <a:schemeClr val="hlink"/>
                </a:solidFill>
                <a:hlinkClick r:id="rId2"/>
              </a:rPr>
              <a:t>https://landscape.lfenergy.org/pages/members</a:t>
            </a:r>
            <a:r>
              <a:rPr lang="en-US"/>
              <a:t>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1" name="Shape 1261"/>
        <p:cNvGrpSpPr/>
        <p:nvPr/>
      </p:nvGrpSpPr>
      <p:grpSpPr>
        <a:xfrm>
          <a:off x="0" y="0"/>
          <a:ext cx="0" cy="0"/>
          <a:chOff x="0" y="0"/>
          <a:chExt cx="0" cy="0"/>
        </a:xfrm>
      </p:grpSpPr>
      <p:sp>
        <p:nvSpPr>
          <p:cNvPr id="1262" name="Google Shape;1262;g118fea77057_0_5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3" name="Google Shape;1263;g118fea77057_0_5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Plus another 3 by the end of the month.</a:t>
            </a:r>
            <a:endParaRPr/>
          </a:p>
        </p:txBody>
      </p:sp>
      <p:sp>
        <p:nvSpPr>
          <p:cNvPr id="1264" name="Google Shape;1264;g118fea77057_0_5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4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118fea77057_0_5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118fea77057_0_5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US"/>
              <a:t>Plus another 3 by the end of the month.</a:t>
            </a:r>
            <a:endParaRPr/>
          </a:p>
        </p:txBody>
      </p:sp>
      <p:sp>
        <p:nvSpPr>
          <p:cNvPr id="1287" name="Google Shape;1287;g118fea77057_0_5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3.png"/><Relationship Id="rId3" Type="http://schemas.openxmlformats.org/officeDocument/2006/relationships/image" Target="../media/image12.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4.png"/><Relationship Id="rId3" Type="http://schemas.openxmlformats.org/officeDocument/2006/relationships/image" Target="../media/image1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image" Target="../media/image22.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20.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9.png"/><Relationship Id="rId3" Type="http://schemas.openxmlformats.org/officeDocument/2006/relationships/image" Target="../media/image17.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1.png"/><Relationship Id="rId3" Type="http://schemas.openxmlformats.org/officeDocument/2006/relationships/image" Target="../media/image15.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5.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 Id="rId3" Type="http://schemas.openxmlformats.org/officeDocument/2006/relationships/image" Target="../media/image35.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2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32.jp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5.png"/></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30.png"/></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6.png"/></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3.xml"/><Relationship Id="rId2" Type="http://schemas.openxmlformats.org/officeDocument/2006/relationships/image" Target="../media/image27.png"/></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1.png"/><Relationship Id="rId3" Type="http://schemas.openxmlformats.org/officeDocument/2006/relationships/image" Target="../media/image34.png"/></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33.png"/><Relationship Id="rId3" Type="http://schemas.openxmlformats.org/officeDocument/2006/relationships/image" Target="../media/image47.png"/></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4.png"/><Relationship Id="rId3" Type="http://schemas.openxmlformats.org/officeDocument/2006/relationships/image" Target="../media/image41.png"/></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4.png"/><Relationship Id="rId3" Type="http://schemas.openxmlformats.org/officeDocument/2006/relationships/image" Target="../media/image41.png"/></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4.png"/><Relationship Id="rId3" Type="http://schemas.openxmlformats.org/officeDocument/2006/relationships/image" Target="../media/image41.png"/></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1.png"/></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3.png"/><Relationship Id="rId3" Type="http://schemas.openxmlformats.org/officeDocument/2006/relationships/image" Target="../media/image42.png"/></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3.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lists.lfenergy.org/" TargetMode="External"/><Relationship Id="rId6" Type="http://schemas.openxmlformats.org/officeDocument/2006/relationships/image" Target="../media/image36.png"/></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 Id="rId2" Type="http://schemas.openxmlformats.org/officeDocument/2006/relationships/image" Target="../media/image46.jpg"/></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 Id="rId2" Type="http://schemas.openxmlformats.org/officeDocument/2006/relationships/image" Target="../media/image37.png"/></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0.png"/></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9.png"/></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38.png"/><Relationship Id="rId3" Type="http://schemas.openxmlformats.org/officeDocument/2006/relationships/image" Target="../media/image26.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26.png"/></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48.png"/></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0.png"/></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6.xml"/><Relationship Id="rId2" Type="http://schemas.openxmlformats.org/officeDocument/2006/relationships/image" Target="../media/image50.png"/></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9.png"/></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9.png"/></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9.png"/></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9.png"/></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9.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jpg"/></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9.png"/></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7.xml"/><Relationship Id="rId2" Type="http://schemas.openxmlformats.org/officeDocument/2006/relationships/image" Target="../media/image49.png"/></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1.png"/></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1.png"/></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1.png"/></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1.png"/></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1.png"/></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1.png"/></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18.xml"/><Relationship Id="rId2" Type="http://schemas.openxmlformats.org/officeDocument/2006/relationships/image" Target="../media/image5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2.png"/></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1.png"/></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1.png"/></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1.png"/></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3.png"/><Relationship Id="rId3" Type="http://schemas.openxmlformats.org/officeDocument/2006/relationships/image" Target="../media/image5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1.png"/></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1.png"/></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1.png"/></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1.png"/></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19.xml"/><Relationship Id="rId2" Type="http://schemas.openxmlformats.org/officeDocument/2006/relationships/image" Target="../media/image51.png"/></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5.png"/></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4.png"/></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4.png"/></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6.png"/><Relationship Id="rId3" Type="http://schemas.openxmlformats.org/officeDocument/2006/relationships/image" Target="../media/image54.png"/></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4.png"/></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4.png"/></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4.png"/></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4.png"/></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20.xml"/><Relationship Id="rId2" Type="http://schemas.openxmlformats.org/officeDocument/2006/relationships/image" Target="../media/image54.png"/></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58.png"/><Relationship Id="rId3" Type="http://schemas.openxmlformats.org/officeDocument/2006/relationships/image" Target="../media/image57.png"/></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59.png"/><Relationship Id="rId3" Type="http://schemas.openxmlformats.org/officeDocument/2006/relationships/image" Target="../media/image60.png"/></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1.png"/><Relationship Id="rId3" Type="http://schemas.openxmlformats.org/officeDocument/2006/relationships/image" Target="../media/image6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1.png"/><Relationship Id="rId3" Type="http://schemas.openxmlformats.org/officeDocument/2006/relationships/image" Target="../media/image62.png"/></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1.png"/><Relationship Id="rId3" Type="http://schemas.openxmlformats.org/officeDocument/2006/relationships/image" Target="../media/image62.png"/></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2.png"/></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2.png"/></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3.png"/><Relationship Id="rId3" Type="http://schemas.openxmlformats.org/officeDocument/2006/relationships/image" Target="../media/image66.png"/></Relationships>
</file>

<file path=ppt/slideLayouts/_rels/slideLayout265.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3.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lists.lfenergy.org/" TargetMode="External"/><Relationship Id="rId6" Type="http://schemas.openxmlformats.org/officeDocument/2006/relationships/image" Target="../media/image64.png"/></Relationships>
</file>

<file path=ppt/slideLayouts/_rels/slideLayout266.xml.rels><?xml version="1.0" encoding="UTF-8" standalone="yes"?><Relationships xmlns="http://schemas.openxmlformats.org/package/2006/relationships"><Relationship Id="rId1" Type="http://schemas.openxmlformats.org/officeDocument/2006/relationships/slideMaster" Target="../slideMasters/slideMaster21.xml"/><Relationship Id="rId2" Type="http://schemas.openxmlformats.org/officeDocument/2006/relationships/image" Target="../media/image65.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jp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8.png"/><Relationship Id="rId3" Type="http://schemas.openxmlformats.org/officeDocument/2006/relationships/image" Target="../media/image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lt1"/>
        </a:solidFill>
      </p:bgPr>
    </p:bg>
    <p:spTree>
      <p:nvGrpSpPr>
        <p:cNvPr id="12" name="Shape 12"/>
        <p:cNvGrpSpPr/>
        <p:nvPr/>
      </p:nvGrpSpPr>
      <p:grpSpPr>
        <a:xfrm>
          <a:off x="0" y="0"/>
          <a:ext cx="0" cy="0"/>
          <a:chOff x="0" y="0"/>
          <a:chExt cx="0" cy="0"/>
        </a:xfrm>
      </p:grpSpPr>
      <p:pic>
        <p:nvPicPr>
          <p:cNvPr id="13" name="Google Shape;13;p16"/>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14" name="Google Shape;14;p16"/>
          <p:cNvSpPr txBox="1"/>
          <p:nvPr>
            <p:ph type="title"/>
          </p:nvPr>
        </p:nvSpPr>
        <p:spPr>
          <a:xfrm>
            <a:off x="457200" y="3671455"/>
            <a:ext cx="11247120" cy="2272144"/>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Clr>
                <a:srgbClr val="0070C0"/>
              </a:buClr>
              <a:buSzPts val="4400"/>
              <a:buFont typeface="Century Gothic"/>
              <a:buNone/>
              <a:defRPr b="0" i="0" sz="440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solidFill>
          <a:schemeClr val="lt1"/>
        </a:solidFill>
      </p:bgPr>
    </p:bg>
    <p:spTree>
      <p:nvGrpSpPr>
        <p:cNvPr id="42" name="Shape 42"/>
        <p:cNvGrpSpPr/>
        <p:nvPr/>
      </p:nvGrpSpPr>
      <p:grpSpPr>
        <a:xfrm>
          <a:off x="0" y="0"/>
          <a:ext cx="0" cy="0"/>
          <a:chOff x="0" y="0"/>
          <a:chExt cx="0" cy="0"/>
        </a:xfrm>
      </p:grpSpPr>
      <p:sp>
        <p:nvSpPr>
          <p:cNvPr id="43" name="Google Shape;43;p26"/>
          <p:cNvSpPr txBox="1"/>
          <p:nvPr>
            <p:ph type="title"/>
          </p:nvPr>
        </p:nvSpPr>
        <p:spPr>
          <a:xfrm>
            <a:off x="457200" y="4353243"/>
            <a:ext cx="11247120" cy="210312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Clr>
                <a:schemeClr val="dk1"/>
              </a:buClr>
              <a:buSzPts val="4400"/>
              <a:buFont typeface="Avenir"/>
              <a:buNone/>
              <a:defRPr b="0" i="0" sz="440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bg>
      <p:bgPr>
        <a:solidFill>
          <a:schemeClr val="lt1"/>
        </a:solidFill>
      </p:bgPr>
    </p:bg>
    <p:spTree>
      <p:nvGrpSpPr>
        <p:cNvPr id="387" name="Shape 387"/>
        <p:cNvGrpSpPr/>
        <p:nvPr/>
      </p:nvGrpSpPr>
      <p:grpSpPr>
        <a:xfrm>
          <a:off x="0" y="0"/>
          <a:ext cx="0" cy="0"/>
          <a:chOff x="0" y="0"/>
          <a:chExt cx="0" cy="0"/>
        </a:xfrm>
      </p:grpSpPr>
      <p:sp>
        <p:nvSpPr>
          <p:cNvPr id="388" name="Google Shape;388;gcf07e9b0b2_1_510"/>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9" name="Google Shape;389;gcf07e9b0b2_1_510"/>
          <p:cNvSpPr txBox="1"/>
          <p:nvPr>
            <p:ph idx="1" type="body"/>
          </p:nvPr>
        </p:nvSpPr>
        <p:spPr>
          <a:xfrm>
            <a:off x="457199" y="1920240"/>
            <a:ext cx="5303400" cy="4526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0" name="Google Shape;390;gcf07e9b0b2_1_510"/>
          <p:cNvSpPr txBox="1"/>
          <p:nvPr>
            <p:ph idx="2" type="body"/>
          </p:nvPr>
        </p:nvSpPr>
        <p:spPr>
          <a:xfrm>
            <a:off x="6428508" y="1920240"/>
            <a:ext cx="5303400" cy="4526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91" name="Google Shape;391;gcf07e9b0b2_1_510"/>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392" name="Google Shape;392;gcf07e9b0b2_1_510"/>
          <p:cNvSpPr txBox="1"/>
          <p:nvPr/>
        </p:nvSpPr>
        <p:spPr>
          <a:xfrm>
            <a:off x="457200" y="6424581"/>
            <a:ext cx="2491200" cy="26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bg>
      <p:bgPr>
        <a:solidFill>
          <a:schemeClr val="lt1"/>
        </a:solidFill>
      </p:bgPr>
    </p:bg>
    <p:spTree>
      <p:nvGrpSpPr>
        <p:cNvPr id="393" name="Shape 393"/>
        <p:cNvGrpSpPr/>
        <p:nvPr/>
      </p:nvGrpSpPr>
      <p:grpSpPr>
        <a:xfrm>
          <a:off x="0" y="0"/>
          <a:ext cx="0" cy="0"/>
          <a:chOff x="0" y="0"/>
          <a:chExt cx="0" cy="0"/>
        </a:xfrm>
      </p:grpSpPr>
      <p:sp>
        <p:nvSpPr>
          <p:cNvPr id="394" name="Google Shape;394;gcf07e9b0b2_1_516"/>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95" name="Google Shape;395;gcf07e9b0b2_1_516"/>
          <p:cNvCxnSpPr/>
          <p:nvPr/>
        </p:nvCxnSpPr>
        <p:spPr>
          <a:xfrm rot="10800000">
            <a:off x="4088447" y="19201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396" name="Google Shape;396;gcf07e9b0b2_1_516"/>
          <p:cNvCxnSpPr/>
          <p:nvPr/>
        </p:nvCxnSpPr>
        <p:spPr>
          <a:xfrm rot="10800000">
            <a:off x="8103553" y="19201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397" name="Google Shape;397;gcf07e9b0b2_1_516"/>
          <p:cNvSpPr txBox="1"/>
          <p:nvPr>
            <p:ph idx="1" type="body"/>
          </p:nvPr>
        </p:nvSpPr>
        <p:spPr>
          <a:xfrm>
            <a:off x="457199" y="1920240"/>
            <a:ext cx="3291900" cy="4526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8" name="Google Shape;398;gcf07e9b0b2_1_516"/>
          <p:cNvSpPr txBox="1"/>
          <p:nvPr>
            <p:ph idx="2" type="body"/>
          </p:nvPr>
        </p:nvSpPr>
        <p:spPr>
          <a:xfrm>
            <a:off x="4434840" y="1920240"/>
            <a:ext cx="3291900" cy="4526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99" name="Google Shape;399;gcf07e9b0b2_1_516"/>
          <p:cNvSpPr txBox="1"/>
          <p:nvPr>
            <p:ph idx="3" type="body"/>
          </p:nvPr>
        </p:nvSpPr>
        <p:spPr>
          <a:xfrm>
            <a:off x="8412480" y="1920240"/>
            <a:ext cx="3291900" cy="4526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00" name="Shape 400"/>
        <p:cNvGrpSpPr/>
        <p:nvPr/>
      </p:nvGrpSpPr>
      <p:grpSpPr>
        <a:xfrm>
          <a:off x="0" y="0"/>
          <a:ext cx="0" cy="0"/>
          <a:chOff x="0" y="0"/>
          <a:chExt cx="0" cy="0"/>
        </a:xfrm>
      </p:grpSpPr>
      <p:sp>
        <p:nvSpPr>
          <p:cNvPr id="401" name="Google Shape;401;gcf07e9b0b2_1_523"/>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402" name="Google Shape;402;gcf07e9b0b2_1_523"/>
          <p:cNvSpPr txBox="1"/>
          <p:nvPr>
            <p:ph idx="1" type="body"/>
          </p:nvPr>
        </p:nvSpPr>
        <p:spPr>
          <a:xfrm>
            <a:off x="457199" y="1920240"/>
            <a:ext cx="51678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lt1"/>
              </a:buClr>
              <a:buSzPts val="2400"/>
              <a:buChar char="•"/>
              <a:defRPr>
                <a:solidFill>
                  <a:schemeClr val="lt1"/>
                </a:solidFill>
              </a:defRPr>
            </a:lvl1pPr>
            <a:lvl2pPr indent="-355600" lvl="1" marL="914400" algn="l">
              <a:lnSpc>
                <a:spcPct val="100000"/>
              </a:lnSpc>
              <a:spcBef>
                <a:spcPts val="1200"/>
              </a:spcBef>
              <a:spcAft>
                <a:spcPts val="0"/>
              </a:spcAft>
              <a:buClr>
                <a:schemeClr val="lt1"/>
              </a:buClr>
              <a:buSzPts val="2000"/>
              <a:buChar char="•"/>
              <a:defRPr>
                <a:solidFill>
                  <a:schemeClr val="lt1"/>
                </a:solidFill>
              </a:defRPr>
            </a:lvl2pPr>
            <a:lvl3pPr indent="-355600" lvl="2" marL="1371600" algn="l">
              <a:lnSpc>
                <a:spcPct val="100000"/>
              </a:lnSpc>
              <a:spcBef>
                <a:spcPts val="1200"/>
              </a:spcBef>
              <a:spcAft>
                <a:spcPts val="0"/>
              </a:spcAft>
              <a:buClr>
                <a:schemeClr val="lt1"/>
              </a:buClr>
              <a:buSzPts val="2000"/>
              <a:buChar char="•"/>
              <a:defRPr>
                <a:solidFill>
                  <a:schemeClr val="lt1"/>
                </a:solidFill>
              </a:defRPr>
            </a:lvl3pPr>
            <a:lvl4pPr indent="-355600" lvl="3" marL="1828800" algn="l">
              <a:lnSpc>
                <a:spcPct val="100000"/>
              </a:lnSpc>
              <a:spcBef>
                <a:spcPts val="1200"/>
              </a:spcBef>
              <a:spcAft>
                <a:spcPts val="0"/>
              </a:spcAft>
              <a:buClr>
                <a:schemeClr val="lt1"/>
              </a:buClr>
              <a:buSzPts val="2000"/>
              <a:buChar char="•"/>
              <a:defRPr>
                <a:solidFill>
                  <a:schemeClr val="lt1"/>
                </a:solidFill>
              </a:defRPr>
            </a:lvl4pPr>
            <a:lvl5pPr indent="-355600" lvl="4" marL="2286000" algn="l">
              <a:lnSpc>
                <a:spcPct val="100000"/>
              </a:lnSpc>
              <a:spcBef>
                <a:spcPts val="12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3" name="Google Shape;403;gcf07e9b0b2_1_523"/>
          <p:cNvSpPr txBox="1"/>
          <p:nvPr>
            <p:ph type="title"/>
          </p:nvPr>
        </p:nvSpPr>
        <p:spPr>
          <a:xfrm>
            <a:off x="457200" y="457200"/>
            <a:ext cx="51678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lt1"/>
        </a:solidFill>
      </p:bgPr>
    </p:bg>
    <p:spTree>
      <p:nvGrpSpPr>
        <p:cNvPr id="404" name="Shape 404"/>
        <p:cNvGrpSpPr/>
        <p:nvPr/>
      </p:nvGrpSpPr>
      <p:grpSpPr>
        <a:xfrm>
          <a:off x="0" y="0"/>
          <a:ext cx="0" cy="0"/>
          <a:chOff x="0" y="0"/>
          <a:chExt cx="0" cy="0"/>
        </a:xfrm>
      </p:grpSpPr>
      <p:sp>
        <p:nvSpPr>
          <p:cNvPr id="405" name="Google Shape;405;gcf07e9b0b2_1_527"/>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406" name="Google Shape;406;gcf07e9b0b2_1_527"/>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2400"/>
              </a:spcBef>
              <a:spcAft>
                <a:spcPts val="0"/>
              </a:spcAft>
              <a:buClr>
                <a:schemeClr val="lt1"/>
              </a:buClr>
              <a:buSzPts val="2400"/>
              <a:buChar char="•"/>
              <a:defRPr>
                <a:solidFill>
                  <a:schemeClr val="lt1"/>
                </a:solidFill>
              </a:defRPr>
            </a:lvl1pPr>
            <a:lvl2pPr indent="-355600" lvl="1" marL="914400" algn="l">
              <a:lnSpc>
                <a:spcPct val="100000"/>
              </a:lnSpc>
              <a:spcBef>
                <a:spcPts val="1200"/>
              </a:spcBef>
              <a:spcAft>
                <a:spcPts val="0"/>
              </a:spcAft>
              <a:buClr>
                <a:schemeClr val="lt1"/>
              </a:buClr>
              <a:buSzPts val="2000"/>
              <a:buChar char="•"/>
              <a:defRPr>
                <a:solidFill>
                  <a:schemeClr val="lt1"/>
                </a:solidFill>
              </a:defRPr>
            </a:lvl2pPr>
            <a:lvl3pPr indent="-355600" lvl="2" marL="1371600" algn="l">
              <a:lnSpc>
                <a:spcPct val="100000"/>
              </a:lnSpc>
              <a:spcBef>
                <a:spcPts val="1200"/>
              </a:spcBef>
              <a:spcAft>
                <a:spcPts val="0"/>
              </a:spcAft>
              <a:buClr>
                <a:schemeClr val="lt1"/>
              </a:buClr>
              <a:buSzPts val="2000"/>
              <a:buChar char="•"/>
              <a:defRPr>
                <a:solidFill>
                  <a:schemeClr val="lt1"/>
                </a:solidFill>
              </a:defRPr>
            </a:lvl3pPr>
            <a:lvl4pPr indent="-355600" lvl="3" marL="1828800" algn="l">
              <a:lnSpc>
                <a:spcPct val="100000"/>
              </a:lnSpc>
              <a:spcBef>
                <a:spcPts val="1200"/>
              </a:spcBef>
              <a:spcAft>
                <a:spcPts val="0"/>
              </a:spcAft>
              <a:buClr>
                <a:schemeClr val="lt1"/>
              </a:buClr>
              <a:buSzPts val="2000"/>
              <a:buChar char="•"/>
              <a:defRPr>
                <a:solidFill>
                  <a:schemeClr val="lt1"/>
                </a:solidFill>
              </a:defRPr>
            </a:lvl4pPr>
            <a:lvl5pPr indent="-355600" lvl="4" marL="2286000" algn="l">
              <a:lnSpc>
                <a:spcPct val="100000"/>
              </a:lnSpc>
              <a:spcBef>
                <a:spcPts val="12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07" name="Google Shape;407;gcf07e9b0b2_1_527"/>
          <p:cNvSpPr txBox="1"/>
          <p:nvPr>
            <p:ph idx="3" type="body"/>
          </p:nvPr>
        </p:nvSpPr>
        <p:spPr>
          <a:xfrm>
            <a:off x="1280612" y="457200"/>
            <a:ext cx="3429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solidFill>
                  <a:schemeClr val="dk1"/>
                </a:solidFill>
              </a:defRPr>
            </a:lvl1pPr>
            <a:lvl2pPr indent="-355600" lvl="1" marL="914400" algn="l">
              <a:lnSpc>
                <a:spcPct val="100000"/>
              </a:lnSpc>
              <a:spcBef>
                <a:spcPts val="1200"/>
              </a:spcBef>
              <a:spcAft>
                <a:spcPts val="0"/>
              </a:spcAft>
              <a:buClr>
                <a:schemeClr val="dk1"/>
              </a:buClr>
              <a:buSzPts val="2000"/>
              <a:buChar char="•"/>
              <a:defRPr>
                <a:solidFill>
                  <a:schemeClr val="dk1"/>
                </a:solidFill>
              </a:defRPr>
            </a:lvl2pPr>
            <a:lvl3pPr indent="-355600" lvl="2" marL="1371600" algn="l">
              <a:lnSpc>
                <a:spcPct val="100000"/>
              </a:lnSpc>
              <a:spcBef>
                <a:spcPts val="1200"/>
              </a:spcBef>
              <a:spcAft>
                <a:spcPts val="0"/>
              </a:spcAft>
              <a:buClr>
                <a:schemeClr val="dk1"/>
              </a:buClr>
              <a:buSzPts val="2000"/>
              <a:buChar char="•"/>
              <a:defRPr>
                <a:solidFill>
                  <a:schemeClr val="dk1"/>
                </a:solidFill>
              </a:defRPr>
            </a:lvl3pPr>
            <a:lvl4pPr indent="-355600" lvl="3" marL="1828800" algn="l">
              <a:lnSpc>
                <a:spcPct val="100000"/>
              </a:lnSpc>
              <a:spcBef>
                <a:spcPts val="1200"/>
              </a:spcBef>
              <a:spcAft>
                <a:spcPts val="0"/>
              </a:spcAft>
              <a:buClr>
                <a:schemeClr val="dk1"/>
              </a:buClr>
              <a:buSzPts val="2000"/>
              <a:buChar char="•"/>
              <a:defRPr>
                <a:solidFill>
                  <a:schemeClr val="dk1"/>
                </a:solidFill>
              </a:defRPr>
            </a:lvl4pPr>
            <a:lvl5pPr indent="-355600" lvl="4" marL="2286000" algn="l">
              <a:lnSpc>
                <a:spcPct val="100000"/>
              </a:lnSpc>
              <a:spcBef>
                <a:spcPts val="1200"/>
              </a:spcBef>
              <a:spcAft>
                <a:spcPts val="0"/>
              </a:spcAft>
              <a:buClr>
                <a:schemeClr val="dk1"/>
              </a:buClr>
              <a:buSzPts val="20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408" name="Shape 408"/>
        <p:cNvGrpSpPr/>
        <p:nvPr/>
      </p:nvGrpSpPr>
      <p:grpSpPr>
        <a:xfrm>
          <a:off x="0" y="0"/>
          <a:ext cx="0" cy="0"/>
          <a:chOff x="0" y="0"/>
          <a:chExt cx="0" cy="0"/>
        </a:xfrm>
      </p:grpSpPr>
      <p:sp>
        <p:nvSpPr>
          <p:cNvPr id="409" name="Google Shape;409;gcf07e9b0b2_1_531"/>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410" name="Google Shape;410;gcf07e9b0b2_1_531"/>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2400"/>
              </a:spcBef>
              <a:spcAft>
                <a:spcPts val="0"/>
              </a:spcAft>
              <a:buClr>
                <a:schemeClr val="lt1"/>
              </a:buClr>
              <a:buSzPts val="2400"/>
              <a:buChar char="•"/>
              <a:defRPr>
                <a:solidFill>
                  <a:schemeClr val="lt1"/>
                </a:solidFill>
              </a:defRPr>
            </a:lvl1pPr>
            <a:lvl2pPr indent="-355600" lvl="1" marL="914400" algn="l">
              <a:lnSpc>
                <a:spcPct val="100000"/>
              </a:lnSpc>
              <a:spcBef>
                <a:spcPts val="1200"/>
              </a:spcBef>
              <a:spcAft>
                <a:spcPts val="0"/>
              </a:spcAft>
              <a:buClr>
                <a:schemeClr val="lt1"/>
              </a:buClr>
              <a:buSzPts val="2000"/>
              <a:buChar char="•"/>
              <a:defRPr>
                <a:solidFill>
                  <a:schemeClr val="lt1"/>
                </a:solidFill>
              </a:defRPr>
            </a:lvl2pPr>
            <a:lvl3pPr indent="-355600" lvl="2" marL="1371600" algn="l">
              <a:lnSpc>
                <a:spcPct val="100000"/>
              </a:lnSpc>
              <a:spcBef>
                <a:spcPts val="1200"/>
              </a:spcBef>
              <a:spcAft>
                <a:spcPts val="0"/>
              </a:spcAft>
              <a:buClr>
                <a:schemeClr val="lt1"/>
              </a:buClr>
              <a:buSzPts val="2000"/>
              <a:buChar char="•"/>
              <a:defRPr>
                <a:solidFill>
                  <a:schemeClr val="lt1"/>
                </a:solidFill>
              </a:defRPr>
            </a:lvl3pPr>
            <a:lvl4pPr indent="-355600" lvl="3" marL="1828800" algn="l">
              <a:lnSpc>
                <a:spcPct val="100000"/>
              </a:lnSpc>
              <a:spcBef>
                <a:spcPts val="1200"/>
              </a:spcBef>
              <a:spcAft>
                <a:spcPts val="0"/>
              </a:spcAft>
              <a:buClr>
                <a:schemeClr val="lt1"/>
              </a:buClr>
              <a:buSzPts val="2000"/>
              <a:buChar char="•"/>
              <a:defRPr>
                <a:solidFill>
                  <a:schemeClr val="lt1"/>
                </a:solidFill>
              </a:defRPr>
            </a:lvl4pPr>
            <a:lvl5pPr indent="-355600" lvl="4" marL="2286000" algn="l">
              <a:lnSpc>
                <a:spcPct val="100000"/>
              </a:lnSpc>
              <a:spcBef>
                <a:spcPts val="12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11" name="Google Shape;411;gcf07e9b0b2_1_531"/>
          <p:cNvSpPr txBox="1"/>
          <p:nvPr>
            <p:ph idx="3" type="body"/>
          </p:nvPr>
        </p:nvSpPr>
        <p:spPr>
          <a:xfrm>
            <a:off x="1280612" y="457200"/>
            <a:ext cx="3429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1200"/>
              </a:spcBef>
              <a:spcAft>
                <a:spcPts val="0"/>
              </a:spcAft>
              <a:buClr>
                <a:schemeClr val="lt1"/>
              </a:buClr>
              <a:buSzPts val="2400"/>
              <a:buChar char="•"/>
              <a:defRPr>
                <a:solidFill>
                  <a:schemeClr val="lt1"/>
                </a:solidFill>
              </a:defRPr>
            </a:lvl1pPr>
            <a:lvl2pPr indent="-355600" lvl="1" marL="914400" algn="l">
              <a:lnSpc>
                <a:spcPct val="100000"/>
              </a:lnSpc>
              <a:spcBef>
                <a:spcPts val="1200"/>
              </a:spcBef>
              <a:spcAft>
                <a:spcPts val="0"/>
              </a:spcAft>
              <a:buClr>
                <a:schemeClr val="lt1"/>
              </a:buClr>
              <a:buSzPts val="2000"/>
              <a:buChar char="•"/>
              <a:defRPr>
                <a:solidFill>
                  <a:schemeClr val="lt1"/>
                </a:solidFill>
              </a:defRPr>
            </a:lvl2pPr>
            <a:lvl3pPr indent="-355600" lvl="2" marL="1371600" algn="l">
              <a:lnSpc>
                <a:spcPct val="100000"/>
              </a:lnSpc>
              <a:spcBef>
                <a:spcPts val="1200"/>
              </a:spcBef>
              <a:spcAft>
                <a:spcPts val="0"/>
              </a:spcAft>
              <a:buClr>
                <a:schemeClr val="lt1"/>
              </a:buClr>
              <a:buSzPts val="2000"/>
              <a:buChar char="•"/>
              <a:defRPr>
                <a:solidFill>
                  <a:schemeClr val="lt1"/>
                </a:solidFill>
              </a:defRPr>
            </a:lvl3pPr>
            <a:lvl4pPr indent="-355600" lvl="3" marL="1828800" algn="l">
              <a:lnSpc>
                <a:spcPct val="100000"/>
              </a:lnSpc>
              <a:spcBef>
                <a:spcPts val="1200"/>
              </a:spcBef>
              <a:spcAft>
                <a:spcPts val="0"/>
              </a:spcAft>
              <a:buClr>
                <a:schemeClr val="lt1"/>
              </a:buClr>
              <a:buSzPts val="2000"/>
              <a:buChar char="•"/>
              <a:defRPr>
                <a:solidFill>
                  <a:schemeClr val="lt1"/>
                </a:solidFill>
              </a:defRPr>
            </a:lvl4pPr>
            <a:lvl5pPr indent="-355600" lvl="4" marL="2286000" algn="l">
              <a:lnSpc>
                <a:spcPct val="100000"/>
              </a:lnSpc>
              <a:spcBef>
                <a:spcPts val="12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412" name="Shape 412"/>
        <p:cNvGrpSpPr/>
        <p:nvPr/>
      </p:nvGrpSpPr>
      <p:grpSpPr>
        <a:xfrm>
          <a:off x="0" y="0"/>
          <a:ext cx="0" cy="0"/>
          <a:chOff x="0" y="0"/>
          <a:chExt cx="0" cy="0"/>
        </a:xfrm>
      </p:grpSpPr>
      <p:sp>
        <p:nvSpPr>
          <p:cNvPr id="413" name="Google Shape;413;gcf07e9b0b2_1_535"/>
          <p:cNvSpPr txBox="1"/>
          <p:nvPr>
            <p:ph type="title"/>
          </p:nvPr>
        </p:nvSpPr>
        <p:spPr>
          <a:xfrm>
            <a:off x="533401" y="873922"/>
            <a:ext cx="11115600" cy="51366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417" name="Shape 417"/>
        <p:cNvGrpSpPr/>
        <p:nvPr/>
      </p:nvGrpSpPr>
      <p:grpSpPr>
        <a:xfrm>
          <a:off x="0" y="0"/>
          <a:ext cx="0" cy="0"/>
          <a:chOff x="0" y="0"/>
          <a:chExt cx="0" cy="0"/>
        </a:xfrm>
      </p:grpSpPr>
      <p:pic>
        <p:nvPicPr>
          <p:cNvPr id="418" name="Google Shape;418;gb8106bbbb4_2_149"/>
          <p:cNvPicPr preferRelativeResize="0"/>
          <p:nvPr/>
        </p:nvPicPr>
        <p:blipFill>
          <a:blip r:embed="rId3">
            <a:alphaModFix/>
          </a:blip>
          <a:stretch>
            <a:fillRect/>
          </a:stretch>
        </p:blipFill>
        <p:spPr>
          <a:xfrm>
            <a:off x="4208833" y="4669606"/>
            <a:ext cx="3774333" cy="576894"/>
          </a:xfrm>
          <a:prstGeom prst="rect">
            <a:avLst/>
          </a:prstGeom>
          <a:noFill/>
          <a:ln>
            <a:noFill/>
          </a:ln>
        </p:spPr>
      </p:pic>
      <p:sp>
        <p:nvSpPr>
          <p:cNvPr id="419" name="Google Shape;419;gb8106bbbb4_2_149"/>
          <p:cNvSpPr txBox="1"/>
          <p:nvPr>
            <p:ph type="ctrTitle"/>
          </p:nvPr>
        </p:nvSpPr>
        <p:spPr>
          <a:xfrm>
            <a:off x="1524000" y="1894900"/>
            <a:ext cx="9144000" cy="6675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4400"/>
              <a:buFont typeface="Century Gothic"/>
              <a:buNone/>
              <a:defRPr b="0" sz="4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420" name="Shape 420"/>
        <p:cNvGrpSpPr/>
        <p:nvPr/>
      </p:nvGrpSpPr>
      <p:grpSpPr>
        <a:xfrm>
          <a:off x="0" y="0"/>
          <a:ext cx="0" cy="0"/>
          <a:chOff x="0" y="0"/>
          <a:chExt cx="0" cy="0"/>
        </a:xfrm>
      </p:grpSpPr>
      <p:pic>
        <p:nvPicPr>
          <p:cNvPr id="421" name="Google Shape;421;gb8106bbbb4_2_152"/>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422" name="Google Shape;422;gb8106bbbb4_2_152"/>
          <p:cNvSpPr txBox="1"/>
          <p:nvPr>
            <p:ph idx="1" type="body"/>
          </p:nvPr>
        </p:nvSpPr>
        <p:spPr>
          <a:xfrm>
            <a:off x="616946" y="1513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423" name="Google Shape;423;gb8106bbbb4_2_152"/>
          <p:cNvPicPr preferRelativeResize="0"/>
          <p:nvPr/>
        </p:nvPicPr>
        <p:blipFill rotWithShape="1">
          <a:blip r:embed="rId3">
            <a:alphaModFix/>
          </a:blip>
          <a:srcRect b="0" l="0" r="0" t="0"/>
          <a:stretch/>
        </p:blipFill>
        <p:spPr>
          <a:xfrm>
            <a:off x="457200" y="6442546"/>
            <a:ext cx="1954186" cy="251816"/>
          </a:xfrm>
          <a:prstGeom prst="rect">
            <a:avLst/>
          </a:prstGeom>
          <a:noFill/>
          <a:ln>
            <a:noFill/>
          </a:ln>
        </p:spPr>
      </p:pic>
      <p:sp>
        <p:nvSpPr>
          <p:cNvPr id="424" name="Google Shape;424;gb8106bbbb4_2_152"/>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425" name="Google Shape;425;gb8106bbbb4_2_152"/>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426" name="Shape 426"/>
        <p:cNvGrpSpPr/>
        <p:nvPr/>
      </p:nvGrpSpPr>
      <p:grpSpPr>
        <a:xfrm>
          <a:off x="0" y="0"/>
          <a:ext cx="0" cy="0"/>
          <a:chOff x="0" y="0"/>
          <a:chExt cx="0" cy="0"/>
        </a:xfrm>
      </p:grpSpPr>
      <p:pic>
        <p:nvPicPr>
          <p:cNvPr id="427" name="Google Shape;427;gb8106bbbb4_2_158"/>
          <p:cNvPicPr preferRelativeResize="0"/>
          <p:nvPr/>
        </p:nvPicPr>
        <p:blipFill rotWithShape="1">
          <a:blip r:embed="rId2">
            <a:alphaModFix/>
          </a:blip>
          <a:srcRect b="78561" l="0" r="0" t="0"/>
          <a:stretch/>
        </p:blipFill>
        <p:spPr>
          <a:xfrm>
            <a:off x="0" y="-3"/>
            <a:ext cx="12192000" cy="1367300"/>
          </a:xfrm>
          <a:prstGeom prst="rect">
            <a:avLst/>
          </a:prstGeom>
          <a:noFill/>
          <a:ln>
            <a:noFill/>
          </a:ln>
        </p:spPr>
      </p:pic>
      <p:cxnSp>
        <p:nvCxnSpPr>
          <p:cNvPr id="428" name="Google Shape;428;gb8106bbbb4_2_158"/>
          <p:cNvCxnSpPr/>
          <p:nvPr/>
        </p:nvCxnSpPr>
        <p:spPr>
          <a:xfrm rot="10800000">
            <a:off x="4088447" y="19201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429" name="Google Shape;429;gb8106bbbb4_2_158"/>
          <p:cNvCxnSpPr/>
          <p:nvPr/>
        </p:nvCxnSpPr>
        <p:spPr>
          <a:xfrm rot="10800000">
            <a:off x="8103553" y="19201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430" name="Google Shape;430;gb8106bbbb4_2_158"/>
          <p:cNvSpPr txBox="1"/>
          <p:nvPr>
            <p:ph idx="1" type="body"/>
          </p:nvPr>
        </p:nvSpPr>
        <p:spPr>
          <a:xfrm>
            <a:off x="457199"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31" name="Google Shape;431;gb8106bbbb4_2_158"/>
          <p:cNvSpPr txBox="1"/>
          <p:nvPr>
            <p:ph idx="2" type="body"/>
          </p:nvPr>
        </p:nvSpPr>
        <p:spPr>
          <a:xfrm>
            <a:off x="4434840"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432" name="Google Shape;432;gb8106bbbb4_2_158"/>
          <p:cNvSpPr txBox="1"/>
          <p:nvPr>
            <p:ph idx="3" type="body"/>
          </p:nvPr>
        </p:nvSpPr>
        <p:spPr>
          <a:xfrm>
            <a:off x="8412480"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433" name="Google Shape;433;gb8106bbbb4_2_158"/>
          <p:cNvPicPr preferRelativeResize="0"/>
          <p:nvPr/>
        </p:nvPicPr>
        <p:blipFill rotWithShape="1">
          <a:blip r:embed="rId3">
            <a:alphaModFix/>
          </a:blip>
          <a:srcRect b="0" l="0" r="0" t="0"/>
          <a:stretch/>
        </p:blipFill>
        <p:spPr>
          <a:xfrm>
            <a:off x="457200" y="6442546"/>
            <a:ext cx="1954186" cy="251816"/>
          </a:xfrm>
          <a:prstGeom prst="rect">
            <a:avLst/>
          </a:prstGeom>
          <a:noFill/>
          <a:ln>
            <a:noFill/>
          </a:ln>
        </p:spPr>
      </p:pic>
      <p:sp>
        <p:nvSpPr>
          <p:cNvPr id="434" name="Google Shape;434;gb8106bbbb4_2_158"/>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435" name="Google Shape;435;gb8106bbbb4_2_158"/>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36" name="Shape 436"/>
        <p:cNvGrpSpPr/>
        <p:nvPr/>
      </p:nvGrpSpPr>
      <p:grpSpPr>
        <a:xfrm>
          <a:off x="0" y="0"/>
          <a:ext cx="0" cy="0"/>
          <a:chOff x="0" y="0"/>
          <a:chExt cx="0" cy="0"/>
        </a:xfrm>
      </p:grpSpPr>
      <p:pic>
        <p:nvPicPr>
          <p:cNvPr id="437" name="Google Shape;437;gb8106bbbb4_2_168"/>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438" name="Google Shape;438;gb8106bbbb4_2_168"/>
          <p:cNvSpPr/>
          <p:nvPr>
            <p:ph idx="2" type="pic"/>
          </p:nvPr>
        </p:nvSpPr>
        <p:spPr>
          <a:xfrm>
            <a:off x="6096000" y="0"/>
            <a:ext cx="6096000" cy="6858000"/>
          </a:xfrm>
          <a:prstGeom prst="rect">
            <a:avLst/>
          </a:prstGeom>
          <a:solidFill>
            <a:srgbClr val="FEFEFE"/>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Century Gothic"/>
                <a:ea typeface="Century Gothic"/>
                <a:cs typeface="Century Gothic"/>
                <a:sym typeface="Century Gothic"/>
              </a:defRPr>
            </a:lvl9pPr>
          </a:lstStyle>
          <a:p/>
        </p:txBody>
      </p:sp>
      <p:sp>
        <p:nvSpPr>
          <p:cNvPr id="439" name="Google Shape;439;gb8106bbbb4_2_168"/>
          <p:cNvSpPr txBox="1"/>
          <p:nvPr>
            <p:ph idx="1" type="body"/>
          </p:nvPr>
        </p:nvSpPr>
        <p:spPr>
          <a:xfrm>
            <a:off x="457199" y="1920240"/>
            <a:ext cx="51675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lt1"/>
              </a:buClr>
              <a:buSzPts val="1900"/>
              <a:buChar char="•"/>
              <a:defRPr/>
            </a:lvl6pPr>
            <a:lvl7pPr indent="-349250" lvl="6" marL="3200400" rtl="0" algn="l">
              <a:lnSpc>
                <a:spcPct val="90000"/>
              </a:lnSpc>
              <a:spcBef>
                <a:spcPts val="500"/>
              </a:spcBef>
              <a:spcAft>
                <a:spcPts val="0"/>
              </a:spcAft>
              <a:buClr>
                <a:schemeClr val="lt1"/>
              </a:buClr>
              <a:buSzPts val="1900"/>
              <a:buChar char="•"/>
              <a:defRPr/>
            </a:lvl7pPr>
            <a:lvl8pPr indent="-349250" lvl="7" marL="3657600" rtl="0" algn="l">
              <a:lnSpc>
                <a:spcPct val="90000"/>
              </a:lnSpc>
              <a:spcBef>
                <a:spcPts val="500"/>
              </a:spcBef>
              <a:spcAft>
                <a:spcPts val="0"/>
              </a:spcAft>
              <a:buClr>
                <a:schemeClr val="lt1"/>
              </a:buClr>
              <a:buSzPts val="1900"/>
              <a:buChar char="•"/>
              <a:defRPr/>
            </a:lvl8pPr>
            <a:lvl9pPr indent="-349250" lvl="8" marL="4114800" rtl="0" algn="l">
              <a:lnSpc>
                <a:spcPct val="90000"/>
              </a:lnSpc>
              <a:spcBef>
                <a:spcPts val="500"/>
              </a:spcBef>
              <a:spcAft>
                <a:spcPts val="0"/>
              </a:spcAft>
              <a:buClr>
                <a:schemeClr val="lt1"/>
              </a:buClr>
              <a:buSzPts val="1900"/>
              <a:buChar char="•"/>
              <a:defRPr/>
            </a:lvl9pPr>
          </a:lstStyle>
          <a:p/>
        </p:txBody>
      </p:sp>
      <p:sp>
        <p:nvSpPr>
          <p:cNvPr id="440" name="Google Shape;440;gb8106bbbb4_2_168"/>
          <p:cNvSpPr txBox="1"/>
          <p:nvPr>
            <p:ph type="title"/>
          </p:nvPr>
        </p:nvSpPr>
        <p:spPr>
          <a:xfrm>
            <a:off x="457200" y="457200"/>
            <a:ext cx="5167500" cy="490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pic>
        <p:nvPicPr>
          <p:cNvPr id="441" name="Google Shape;441;gb8106bbbb4_2_168"/>
          <p:cNvPicPr preferRelativeResize="0"/>
          <p:nvPr/>
        </p:nvPicPr>
        <p:blipFill rotWithShape="1">
          <a:blip r:embed="rId3">
            <a:alphaModFix/>
          </a:blip>
          <a:srcRect b="0" l="0" r="0" t="0"/>
          <a:stretch/>
        </p:blipFill>
        <p:spPr>
          <a:xfrm>
            <a:off x="457200" y="6442546"/>
            <a:ext cx="1954186" cy="251816"/>
          </a:xfrm>
          <a:prstGeom prst="rect">
            <a:avLst/>
          </a:prstGeom>
          <a:noFill/>
          <a:ln>
            <a:noFill/>
          </a:ln>
        </p:spPr>
      </p:pic>
      <p:sp>
        <p:nvSpPr>
          <p:cNvPr id="442" name="Google Shape;442;gb8106bbbb4_2_168"/>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bg>
      <p:bgPr>
        <a:solidFill>
          <a:schemeClr val="lt1"/>
        </a:solidFill>
      </p:bgPr>
    </p:bg>
    <p:spTree>
      <p:nvGrpSpPr>
        <p:cNvPr id="44" name="Shape 44"/>
        <p:cNvGrpSpPr/>
        <p:nvPr/>
      </p:nvGrpSpPr>
      <p:grpSpPr>
        <a:xfrm>
          <a:off x="0" y="0"/>
          <a:ext cx="0" cy="0"/>
          <a:chOff x="0" y="0"/>
          <a:chExt cx="0" cy="0"/>
        </a:xfrm>
      </p:grpSpPr>
      <p:sp>
        <p:nvSpPr>
          <p:cNvPr id="45" name="Google Shape;45;p28"/>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6" name="Google Shape;46;p28"/>
          <p:cNvSpPr txBox="1"/>
          <p:nvPr>
            <p:ph idx="1" type="body"/>
          </p:nvPr>
        </p:nvSpPr>
        <p:spPr>
          <a:xfrm>
            <a:off x="457199" y="1920240"/>
            <a:ext cx="5303520" cy="452628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47" name="Google Shape;47;p28"/>
          <p:cNvSpPr txBox="1"/>
          <p:nvPr>
            <p:ph idx="2" type="body"/>
          </p:nvPr>
        </p:nvSpPr>
        <p:spPr>
          <a:xfrm>
            <a:off x="6428508" y="1920240"/>
            <a:ext cx="5303520" cy="452628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48" name="Google Shape;48;p28"/>
          <p:cNvPicPr preferRelativeResize="0"/>
          <p:nvPr/>
        </p:nvPicPr>
        <p:blipFill rotWithShape="1">
          <a:blip r:embed="rId2">
            <a:alphaModFix/>
          </a:blip>
          <a:srcRect b="0" l="0" r="0" t="0"/>
          <a:stretch/>
        </p:blipFill>
        <p:spPr>
          <a:xfrm>
            <a:off x="10138186" y="6456363"/>
            <a:ext cx="1596614" cy="205740"/>
          </a:xfrm>
          <a:prstGeom prst="rect">
            <a:avLst/>
          </a:prstGeom>
          <a:noFill/>
          <a:ln>
            <a:noFill/>
          </a:ln>
        </p:spPr>
      </p:pic>
      <p:sp>
        <p:nvSpPr>
          <p:cNvPr id="49" name="Google Shape;49;p28"/>
          <p:cNvSpPr txBox="1"/>
          <p:nvPr/>
        </p:nvSpPr>
        <p:spPr>
          <a:xfrm>
            <a:off x="457200" y="6424581"/>
            <a:ext cx="2491067" cy="26930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43" name="Shape 443"/>
        <p:cNvGrpSpPr/>
        <p:nvPr/>
      </p:nvGrpSpPr>
      <p:grpSpPr>
        <a:xfrm>
          <a:off x="0" y="0"/>
          <a:ext cx="0" cy="0"/>
          <a:chOff x="0" y="0"/>
          <a:chExt cx="0" cy="0"/>
        </a:xfrm>
      </p:grpSpPr>
      <p:pic>
        <p:nvPicPr>
          <p:cNvPr id="444" name="Google Shape;444;gb8106bbbb4_2_175"/>
          <p:cNvPicPr preferRelativeResize="0"/>
          <p:nvPr/>
        </p:nvPicPr>
        <p:blipFill rotWithShape="1">
          <a:blip r:embed="rId2">
            <a:alphaModFix/>
          </a:blip>
          <a:srcRect b="78561" l="0" r="0" t="0"/>
          <a:stretch/>
        </p:blipFill>
        <p:spPr>
          <a:xfrm>
            <a:off x="0" y="-3"/>
            <a:ext cx="12192000" cy="1367300"/>
          </a:xfrm>
          <a:prstGeom prst="rect">
            <a:avLst/>
          </a:prstGeom>
          <a:noFill/>
          <a:ln>
            <a:noFill/>
          </a:ln>
        </p:spPr>
      </p:pic>
      <p:pic>
        <p:nvPicPr>
          <p:cNvPr id="445" name="Google Shape;445;gb8106bbbb4_2_175"/>
          <p:cNvPicPr preferRelativeResize="0"/>
          <p:nvPr/>
        </p:nvPicPr>
        <p:blipFill rotWithShape="1">
          <a:blip r:embed="rId3">
            <a:alphaModFix/>
          </a:blip>
          <a:srcRect b="0" l="0" r="0" t="0"/>
          <a:stretch/>
        </p:blipFill>
        <p:spPr>
          <a:xfrm>
            <a:off x="457200" y="6442546"/>
            <a:ext cx="1954186" cy="251816"/>
          </a:xfrm>
          <a:prstGeom prst="rect">
            <a:avLst/>
          </a:prstGeom>
          <a:noFill/>
          <a:ln>
            <a:noFill/>
          </a:ln>
        </p:spPr>
      </p:pic>
      <p:sp>
        <p:nvSpPr>
          <p:cNvPr id="446" name="Google Shape;446;gb8106bbbb4_2_175"/>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447" name="Google Shape;447;gb8106bbbb4_2_175"/>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48" name="Shape 44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49" name="Shape 449"/>
        <p:cNvGrpSpPr/>
        <p:nvPr/>
      </p:nvGrpSpPr>
      <p:grpSpPr>
        <a:xfrm>
          <a:off x="0" y="0"/>
          <a:ext cx="0" cy="0"/>
          <a:chOff x="0" y="0"/>
          <a:chExt cx="0" cy="0"/>
        </a:xfrm>
      </p:grpSpPr>
      <p:sp>
        <p:nvSpPr>
          <p:cNvPr id="450" name="Google Shape;450;gb8106bbbb4_2_181"/>
          <p:cNvSpPr txBox="1"/>
          <p:nvPr>
            <p:ph type="title"/>
          </p:nvPr>
        </p:nvSpPr>
        <p:spPr>
          <a:xfrm>
            <a:off x="415600" y="2867800"/>
            <a:ext cx="11360700" cy="11223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451" name="Google Shape;451;gb8106bbbb4_2_181"/>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452" name="Shape 452"/>
        <p:cNvGrpSpPr/>
        <p:nvPr/>
      </p:nvGrpSpPr>
      <p:grpSpPr>
        <a:xfrm>
          <a:off x="0" y="0"/>
          <a:ext cx="0" cy="0"/>
          <a:chOff x="0" y="0"/>
          <a:chExt cx="0" cy="0"/>
        </a:xfrm>
      </p:grpSpPr>
      <p:sp>
        <p:nvSpPr>
          <p:cNvPr id="453" name="Google Shape;453;gb8106bbbb4_2_184"/>
          <p:cNvSpPr txBox="1"/>
          <p:nvPr>
            <p:ph type="title"/>
          </p:nvPr>
        </p:nvSpPr>
        <p:spPr>
          <a:xfrm>
            <a:off x="642600" y="4092434"/>
            <a:ext cx="10906800" cy="607500"/>
          </a:xfrm>
          <a:prstGeom prst="rect">
            <a:avLst/>
          </a:prstGeom>
        </p:spPr>
        <p:txBody>
          <a:bodyPr anchorCtr="0" anchor="t" bIns="0" lIns="0" spcFirstLastPara="1" rIns="0" wrap="square" tIns="0">
            <a:noAutofit/>
          </a:bodyPr>
          <a:lstStyle>
            <a:lvl1pPr lvl="0" rtl="0" algn="ctr">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pic>
        <p:nvPicPr>
          <p:cNvPr id="454" name="Google Shape;454;gb8106bbbb4_2_184"/>
          <p:cNvPicPr preferRelativeResize="0"/>
          <p:nvPr/>
        </p:nvPicPr>
        <p:blipFill>
          <a:blip r:embed="rId3">
            <a:alphaModFix/>
          </a:blip>
          <a:stretch>
            <a:fillRect/>
          </a:stretch>
        </p:blipFill>
        <p:spPr>
          <a:xfrm>
            <a:off x="1780433" y="2430139"/>
            <a:ext cx="8744468" cy="1145500"/>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455" name="Shape 455"/>
        <p:cNvGrpSpPr/>
        <p:nvPr/>
      </p:nvGrpSpPr>
      <p:grpSpPr>
        <a:xfrm>
          <a:off x="0" y="0"/>
          <a:ext cx="0" cy="0"/>
          <a:chOff x="0" y="0"/>
          <a:chExt cx="0" cy="0"/>
        </a:xfrm>
      </p:grpSpPr>
      <p:sp>
        <p:nvSpPr>
          <p:cNvPr id="456" name="Google Shape;456;gb8106bbbb4_2_187"/>
          <p:cNvSpPr txBox="1"/>
          <p:nvPr/>
        </p:nvSpPr>
        <p:spPr>
          <a:xfrm>
            <a:off x="623959" y="571583"/>
            <a:ext cx="10934100" cy="93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6400">
                <a:solidFill>
                  <a:srgbClr val="FFFFFF"/>
                </a:solidFill>
                <a:latin typeface="Century Gothic"/>
                <a:ea typeface="Century Gothic"/>
                <a:cs typeface="Century Gothic"/>
                <a:sym typeface="Century Gothic"/>
              </a:rPr>
              <a:t>For Further Information</a:t>
            </a:r>
            <a:endParaRPr sz="6400">
              <a:solidFill>
                <a:srgbClr val="FFFFFF"/>
              </a:solidFill>
              <a:latin typeface="Century Gothic"/>
              <a:ea typeface="Century Gothic"/>
              <a:cs typeface="Century Gothic"/>
              <a:sym typeface="Century Gothic"/>
            </a:endParaRPr>
          </a:p>
        </p:txBody>
      </p:sp>
      <p:sp>
        <p:nvSpPr>
          <p:cNvPr id="457" name="Google Shape;457;gb8106bbbb4_2_187"/>
          <p:cNvSpPr txBox="1"/>
          <p:nvPr/>
        </p:nvSpPr>
        <p:spPr>
          <a:xfrm>
            <a:off x="662933" y="2494437"/>
            <a:ext cx="5331900" cy="16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1" i="0" lang="en-US" sz="2800" u="none" cap="none" strike="noStrike">
                <a:solidFill>
                  <a:srgbClr val="FFFFFF"/>
                </a:solidFill>
                <a:latin typeface="Century Gothic"/>
                <a:ea typeface="Century Gothic"/>
                <a:cs typeface="Century Gothic"/>
                <a:sym typeface="Century Gothic"/>
              </a:rPr>
              <a:t>Shuli Goodman</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900"/>
              <a:buFont typeface="Arial"/>
              <a:buNone/>
            </a:pPr>
            <a:r>
              <a:rPr b="0" i="0" lang="en-US" sz="2300" u="none" cap="none" strike="noStrike">
                <a:solidFill>
                  <a:srgbClr val="FFFFFF"/>
                </a:solidFill>
                <a:latin typeface="Century Gothic"/>
                <a:ea typeface="Century Gothic"/>
                <a:cs typeface="Century Gothic"/>
                <a:sym typeface="Century Gothic"/>
              </a:rPr>
              <a:t>Executive Director</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Linux Foundation Energy</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sgoodman@lfenergy.org</a:t>
            </a:r>
            <a:endParaRPr b="0" i="0" sz="2800" u="none" cap="none" strike="noStrike">
              <a:solidFill>
                <a:srgbClr val="FFFFFF"/>
              </a:solidFill>
              <a:latin typeface="Century Gothic"/>
              <a:ea typeface="Century Gothic"/>
              <a:cs typeface="Century Gothic"/>
              <a:sym typeface="Century Gothic"/>
            </a:endParaRPr>
          </a:p>
        </p:txBody>
      </p:sp>
      <p:sp>
        <p:nvSpPr>
          <p:cNvPr id="458" name="Google Shape;458;gb8106bbbb4_2_187"/>
          <p:cNvSpPr txBox="1"/>
          <p:nvPr/>
        </p:nvSpPr>
        <p:spPr>
          <a:xfrm>
            <a:off x="662933" y="4464745"/>
            <a:ext cx="6449100" cy="1976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Our Website: </a:t>
            </a:r>
            <a:r>
              <a:rPr b="0" i="0" lang="en-US" sz="20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US" sz="2000" u="none" cap="none" strike="noStrike">
                <a:solidFill>
                  <a:srgbClr val="FFFFFF"/>
                </a:solidFill>
                <a:latin typeface="Century Gothic"/>
                <a:ea typeface="Century Gothic"/>
                <a:cs typeface="Century Gothic"/>
                <a:sym typeface="Century Gothic"/>
              </a:rPr>
              <a:t>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Membership:</a:t>
            </a:r>
            <a:r>
              <a:rPr lang="en-US" sz="2000" u="sng">
                <a:solidFill>
                  <a:srgbClr val="FFFFFF"/>
                </a:solidFill>
                <a:latin typeface="Century Gothic"/>
                <a:ea typeface="Century Gothic"/>
                <a:cs typeface="Century Gothic"/>
                <a:sym typeface="Century Gothic"/>
              </a:rPr>
              <a:t> </a:t>
            </a:r>
            <a:r>
              <a:rPr lang="en-US" sz="20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US" sz="20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Mailing Lists: </a:t>
            </a:r>
            <a:r>
              <a:rPr b="0" i="0" lang="en-US" sz="20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2000">
              <a:solidFill>
                <a:srgbClr val="FFFFFF"/>
              </a:solidFill>
              <a:latin typeface="Century Gothic"/>
              <a:ea typeface="Century Gothic"/>
              <a:cs typeface="Century Gothic"/>
              <a:sym typeface="Century Gothic"/>
            </a:endParaRPr>
          </a:p>
          <a:p>
            <a:pPr indent="0" lvl="0" marL="0" rtl="0" algn="l">
              <a:lnSpc>
                <a:spcPct val="115000"/>
              </a:lnSpc>
              <a:spcBef>
                <a:spcPts val="1100"/>
              </a:spcBef>
              <a:spcAft>
                <a:spcPts val="0"/>
              </a:spcAft>
              <a:buClr>
                <a:srgbClr val="000000"/>
              </a:buClr>
              <a:buSzPts val="2000"/>
              <a:buFont typeface="Arial"/>
              <a:buNone/>
            </a:pPr>
            <a:r>
              <a:rPr lang="en-US" sz="2000">
                <a:solidFill>
                  <a:srgbClr val="FFFFFF"/>
                </a:solidFill>
                <a:latin typeface="Century Gothic"/>
                <a:ea typeface="Century Gothic"/>
                <a:cs typeface="Century Gothic"/>
                <a:sym typeface="Century Gothic"/>
              </a:rPr>
              <a:t>Our Wiki: </a:t>
            </a:r>
            <a:r>
              <a:rPr lang="en-US" sz="2000" u="sng">
                <a:solidFill>
                  <a:srgbClr val="FFFFFF"/>
                </a:solidFill>
                <a:latin typeface="Century Gothic"/>
                <a:ea typeface="Century Gothic"/>
                <a:cs typeface="Century Gothic"/>
                <a:sym typeface="Century Gothic"/>
              </a:rPr>
              <a:t>https://wiki.lfenergy.org </a:t>
            </a:r>
            <a:endParaRPr sz="2000">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t/>
            </a:r>
            <a:endParaRPr sz="2000">
              <a:solidFill>
                <a:srgbClr val="FFFFFF"/>
              </a:solidFill>
              <a:latin typeface="Century Gothic"/>
              <a:ea typeface="Century Gothic"/>
              <a:cs typeface="Century Gothic"/>
              <a:sym typeface="Century Gothic"/>
            </a:endParaRPr>
          </a:p>
        </p:txBody>
      </p:sp>
      <p:pic>
        <p:nvPicPr>
          <p:cNvPr id="459" name="Google Shape;459;gb8106bbbb4_2_187"/>
          <p:cNvPicPr preferRelativeResize="0"/>
          <p:nvPr/>
        </p:nvPicPr>
        <p:blipFill rotWithShape="1">
          <a:blip r:embed="rId7">
            <a:alphaModFix/>
          </a:blip>
          <a:srcRect b="0" l="0" r="0" t="0"/>
          <a:stretch/>
        </p:blipFill>
        <p:spPr>
          <a:xfrm>
            <a:off x="8208583" y="5907989"/>
            <a:ext cx="3620207" cy="479025"/>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64" name="Shape 464"/>
        <p:cNvGrpSpPr/>
        <p:nvPr/>
      </p:nvGrpSpPr>
      <p:grpSpPr>
        <a:xfrm>
          <a:off x="0" y="0"/>
          <a:ext cx="0" cy="0"/>
          <a:chOff x="0" y="0"/>
          <a:chExt cx="0" cy="0"/>
        </a:xfrm>
      </p:grpSpPr>
      <p:sp>
        <p:nvSpPr>
          <p:cNvPr id="465" name="Google Shape;465;g103351f427f_0_63"/>
          <p:cNvSpPr txBox="1"/>
          <p:nvPr>
            <p:ph type="ctrTitle"/>
          </p:nvPr>
        </p:nvSpPr>
        <p:spPr>
          <a:xfrm>
            <a:off x="415611" y="992767"/>
            <a:ext cx="11360700" cy="2736900"/>
          </a:xfrm>
          <a:prstGeom prst="rect">
            <a:avLst/>
          </a:prstGeom>
          <a:noFill/>
          <a:ln>
            <a:noFill/>
          </a:ln>
        </p:spPr>
        <p:txBody>
          <a:bodyPr anchorCtr="0" anchor="b" bIns="122025" lIns="122025" spcFirstLastPara="1" rIns="122025" wrap="square" tIns="122025">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466" name="Google Shape;466;g103351f427f_0_63"/>
          <p:cNvSpPr txBox="1"/>
          <p:nvPr>
            <p:ph idx="1" type="subTitle"/>
          </p:nvPr>
        </p:nvSpPr>
        <p:spPr>
          <a:xfrm>
            <a:off x="415600" y="3778833"/>
            <a:ext cx="11360700" cy="1056900"/>
          </a:xfrm>
          <a:prstGeom prst="rect">
            <a:avLst/>
          </a:prstGeom>
          <a:noFill/>
          <a:ln>
            <a:noFill/>
          </a:ln>
        </p:spPr>
        <p:txBody>
          <a:bodyPr anchorCtr="0" anchor="t" bIns="122025" lIns="122025" spcFirstLastPara="1" rIns="122025" wrap="square" tIns="122025">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467" name="Google Shape;467;g103351f427f_0_63"/>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8" name="Shape 468"/>
        <p:cNvGrpSpPr/>
        <p:nvPr/>
      </p:nvGrpSpPr>
      <p:grpSpPr>
        <a:xfrm>
          <a:off x="0" y="0"/>
          <a:ext cx="0" cy="0"/>
          <a:chOff x="0" y="0"/>
          <a:chExt cx="0" cy="0"/>
        </a:xfrm>
      </p:grpSpPr>
      <p:sp>
        <p:nvSpPr>
          <p:cNvPr id="469" name="Google Shape;469;g103351f427f_0_67"/>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3764"/>
              </a:buClr>
              <a:buSzPts val="4000"/>
              <a:buFont typeface="Century Gothic"/>
              <a:buNone/>
              <a:defRPr b="0" i="0" sz="40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470" name="Google Shape;470;g103351f427f_0_67"/>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471" name="Google Shape;471;g103351f427f_0_67"/>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72" name="Shape 472"/>
        <p:cNvGrpSpPr/>
        <p:nvPr/>
      </p:nvGrpSpPr>
      <p:grpSpPr>
        <a:xfrm>
          <a:off x="0" y="0"/>
          <a:ext cx="0" cy="0"/>
          <a:chOff x="0" y="0"/>
          <a:chExt cx="0" cy="0"/>
        </a:xfrm>
      </p:grpSpPr>
      <p:sp>
        <p:nvSpPr>
          <p:cNvPr id="473" name="Google Shape;473;g103351f427f_0_71"/>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474" name="Google Shape;474;g103351f427f_0_71"/>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75" name="Shape 475"/>
        <p:cNvGrpSpPr/>
        <p:nvPr/>
      </p:nvGrpSpPr>
      <p:grpSpPr>
        <a:xfrm>
          <a:off x="0" y="0"/>
          <a:ext cx="0" cy="0"/>
          <a:chOff x="0" y="0"/>
          <a:chExt cx="0" cy="0"/>
        </a:xfrm>
      </p:grpSpPr>
      <p:sp>
        <p:nvSpPr>
          <p:cNvPr id="476" name="Google Shape;476;g103351f427f_0_74"/>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77" name="Shape 477"/>
        <p:cNvGrpSpPr/>
        <p:nvPr/>
      </p:nvGrpSpPr>
      <p:grpSpPr>
        <a:xfrm>
          <a:off x="0" y="0"/>
          <a:ext cx="0" cy="0"/>
          <a:chOff x="0" y="0"/>
          <a:chExt cx="0" cy="0"/>
        </a:xfrm>
      </p:grpSpPr>
      <p:sp>
        <p:nvSpPr>
          <p:cNvPr id="478" name="Google Shape;478;g103351f427f_0_76"/>
          <p:cNvSpPr txBox="1"/>
          <p:nvPr>
            <p:ph type="title"/>
          </p:nvPr>
        </p:nvSpPr>
        <p:spPr>
          <a:xfrm>
            <a:off x="415600" y="2867800"/>
            <a:ext cx="11360700" cy="1122300"/>
          </a:xfrm>
          <a:prstGeom prst="rect">
            <a:avLst/>
          </a:prstGeom>
          <a:noFill/>
          <a:ln>
            <a:noFill/>
          </a:ln>
        </p:spPr>
        <p:txBody>
          <a:bodyPr anchorCtr="0" anchor="ctr" bIns="122025" lIns="122025" spcFirstLastPara="1" rIns="122025" wrap="square" tIns="122025">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479" name="Google Shape;479;g103351f427f_0_76"/>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bg>
      <p:bgPr>
        <a:solidFill>
          <a:schemeClr val="lt1"/>
        </a:solidFill>
      </p:bgPr>
    </p:bg>
    <p:spTree>
      <p:nvGrpSpPr>
        <p:cNvPr id="50" name="Shape 50"/>
        <p:cNvGrpSpPr/>
        <p:nvPr/>
      </p:nvGrpSpPr>
      <p:grpSpPr>
        <a:xfrm>
          <a:off x="0" y="0"/>
          <a:ext cx="0" cy="0"/>
          <a:chOff x="0" y="0"/>
          <a:chExt cx="0" cy="0"/>
        </a:xfrm>
      </p:grpSpPr>
      <p:sp>
        <p:nvSpPr>
          <p:cNvPr id="51" name="Google Shape;51;p29"/>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52" name="Google Shape;52;p29"/>
          <p:cNvCxnSpPr/>
          <p:nvPr/>
        </p:nvCxnSpPr>
        <p:spPr>
          <a:xfrm rot="10800000">
            <a:off x="4088447" y="1920240"/>
            <a:ext cx="0" cy="4526280"/>
          </a:xfrm>
          <a:prstGeom prst="straightConnector1">
            <a:avLst/>
          </a:prstGeom>
          <a:noFill/>
          <a:ln cap="flat" cmpd="sng" w="12700">
            <a:solidFill>
              <a:srgbClr val="0070C0"/>
            </a:solidFill>
            <a:prstDash val="solid"/>
            <a:miter lim="800000"/>
            <a:headEnd len="sm" w="sm" type="none"/>
            <a:tailEnd len="sm" w="sm" type="none"/>
          </a:ln>
        </p:spPr>
      </p:cxnSp>
      <p:cxnSp>
        <p:nvCxnSpPr>
          <p:cNvPr id="53" name="Google Shape;53;p29"/>
          <p:cNvCxnSpPr/>
          <p:nvPr/>
        </p:nvCxnSpPr>
        <p:spPr>
          <a:xfrm rot="10800000">
            <a:off x="8103553" y="1920240"/>
            <a:ext cx="0" cy="4526280"/>
          </a:xfrm>
          <a:prstGeom prst="straightConnector1">
            <a:avLst/>
          </a:prstGeom>
          <a:noFill/>
          <a:ln cap="flat" cmpd="sng" w="12700">
            <a:solidFill>
              <a:srgbClr val="0070C0"/>
            </a:solidFill>
            <a:prstDash val="solid"/>
            <a:miter lim="800000"/>
            <a:headEnd len="sm" w="sm" type="none"/>
            <a:tailEnd len="sm" w="sm" type="none"/>
          </a:ln>
        </p:spPr>
      </p:cxnSp>
      <p:sp>
        <p:nvSpPr>
          <p:cNvPr id="54" name="Google Shape;54;p29"/>
          <p:cNvSpPr txBox="1"/>
          <p:nvPr>
            <p:ph idx="1" type="body"/>
          </p:nvPr>
        </p:nvSpPr>
        <p:spPr>
          <a:xfrm>
            <a:off x="457199" y="1920240"/>
            <a:ext cx="3291840" cy="452628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5" name="Google Shape;55;p29"/>
          <p:cNvSpPr txBox="1"/>
          <p:nvPr>
            <p:ph idx="2" type="body"/>
          </p:nvPr>
        </p:nvSpPr>
        <p:spPr>
          <a:xfrm>
            <a:off x="4434840" y="1920240"/>
            <a:ext cx="3291840" cy="452628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29"/>
          <p:cNvSpPr txBox="1"/>
          <p:nvPr>
            <p:ph idx="3" type="body"/>
          </p:nvPr>
        </p:nvSpPr>
        <p:spPr>
          <a:xfrm>
            <a:off x="8412480" y="1920240"/>
            <a:ext cx="3291840" cy="452628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80" name="Shape 480"/>
        <p:cNvGrpSpPr/>
        <p:nvPr/>
      </p:nvGrpSpPr>
      <p:grpSpPr>
        <a:xfrm>
          <a:off x="0" y="0"/>
          <a:ext cx="0" cy="0"/>
          <a:chOff x="0" y="0"/>
          <a:chExt cx="0" cy="0"/>
        </a:xfrm>
      </p:grpSpPr>
      <p:sp>
        <p:nvSpPr>
          <p:cNvPr id="481" name="Google Shape;481;g103351f427f_0_79"/>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482" name="Google Shape;482;g103351f427f_0_79"/>
          <p:cNvSpPr txBox="1"/>
          <p:nvPr>
            <p:ph idx="1" type="body"/>
          </p:nvPr>
        </p:nvSpPr>
        <p:spPr>
          <a:xfrm>
            <a:off x="415600" y="1536633"/>
            <a:ext cx="11360700" cy="4555200"/>
          </a:xfrm>
          <a:prstGeom prst="rect">
            <a:avLst/>
          </a:prstGeom>
          <a:noFill/>
          <a:ln>
            <a:noFill/>
          </a:ln>
        </p:spPr>
        <p:txBody>
          <a:bodyPr anchorCtr="0" anchor="t" bIns="122025" lIns="122025" spcFirstLastPara="1" rIns="122025" wrap="square" tIns="122025">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483" name="Google Shape;483;g103351f427f_0_79"/>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4" name="Shape 484"/>
        <p:cNvGrpSpPr/>
        <p:nvPr/>
      </p:nvGrpSpPr>
      <p:grpSpPr>
        <a:xfrm>
          <a:off x="0" y="0"/>
          <a:ext cx="0" cy="0"/>
          <a:chOff x="0" y="0"/>
          <a:chExt cx="0" cy="0"/>
        </a:xfrm>
      </p:grpSpPr>
      <p:sp>
        <p:nvSpPr>
          <p:cNvPr id="485" name="Google Shape;485;g103351f427f_0_83"/>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486" name="Google Shape;486;g103351f427f_0_83"/>
          <p:cNvSpPr txBox="1"/>
          <p:nvPr>
            <p:ph idx="1" type="body"/>
          </p:nvPr>
        </p:nvSpPr>
        <p:spPr>
          <a:xfrm>
            <a:off x="415600" y="1536633"/>
            <a:ext cx="5333100" cy="4555200"/>
          </a:xfrm>
          <a:prstGeom prst="rect">
            <a:avLst/>
          </a:prstGeom>
          <a:noFill/>
          <a:ln>
            <a:noFill/>
          </a:ln>
        </p:spPr>
        <p:txBody>
          <a:bodyPr anchorCtr="0" anchor="t" bIns="122025" lIns="122025" spcFirstLastPara="1" rIns="122025" wrap="square" tIns="122025">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487" name="Google Shape;487;g103351f427f_0_83"/>
          <p:cNvSpPr txBox="1"/>
          <p:nvPr>
            <p:ph idx="2" type="body"/>
          </p:nvPr>
        </p:nvSpPr>
        <p:spPr>
          <a:xfrm>
            <a:off x="6443200" y="1536633"/>
            <a:ext cx="5333100" cy="4555200"/>
          </a:xfrm>
          <a:prstGeom prst="rect">
            <a:avLst/>
          </a:prstGeom>
          <a:noFill/>
          <a:ln>
            <a:noFill/>
          </a:ln>
        </p:spPr>
        <p:txBody>
          <a:bodyPr anchorCtr="0" anchor="t" bIns="122025" lIns="122025" spcFirstLastPara="1" rIns="122025" wrap="square" tIns="122025">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488" name="Google Shape;488;g103351f427f_0_83"/>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89" name="Shape 489"/>
        <p:cNvGrpSpPr/>
        <p:nvPr/>
      </p:nvGrpSpPr>
      <p:grpSpPr>
        <a:xfrm>
          <a:off x="0" y="0"/>
          <a:ext cx="0" cy="0"/>
          <a:chOff x="0" y="0"/>
          <a:chExt cx="0" cy="0"/>
        </a:xfrm>
      </p:grpSpPr>
      <p:sp>
        <p:nvSpPr>
          <p:cNvPr id="490" name="Google Shape;490;g103351f427f_0_88"/>
          <p:cNvSpPr txBox="1"/>
          <p:nvPr>
            <p:ph type="title"/>
          </p:nvPr>
        </p:nvSpPr>
        <p:spPr>
          <a:xfrm>
            <a:off x="415600" y="740800"/>
            <a:ext cx="3744000" cy="1007700"/>
          </a:xfrm>
          <a:prstGeom prst="rect">
            <a:avLst/>
          </a:prstGeom>
          <a:noFill/>
          <a:ln>
            <a:noFill/>
          </a:ln>
        </p:spPr>
        <p:txBody>
          <a:bodyPr anchorCtr="0" anchor="b" bIns="122025" lIns="122025" spcFirstLastPara="1" rIns="122025" wrap="square" tIns="122025">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491" name="Google Shape;491;g103351f427f_0_88"/>
          <p:cNvSpPr txBox="1"/>
          <p:nvPr>
            <p:ph idx="1" type="body"/>
          </p:nvPr>
        </p:nvSpPr>
        <p:spPr>
          <a:xfrm>
            <a:off x="415600" y="1852800"/>
            <a:ext cx="3744000" cy="4239300"/>
          </a:xfrm>
          <a:prstGeom prst="rect">
            <a:avLst/>
          </a:prstGeom>
          <a:noFill/>
          <a:ln>
            <a:noFill/>
          </a:ln>
        </p:spPr>
        <p:txBody>
          <a:bodyPr anchorCtr="0" anchor="t" bIns="122025" lIns="122025" spcFirstLastPara="1" rIns="122025" wrap="square" tIns="12202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492" name="Google Shape;492;g103351f427f_0_88"/>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93" name="Shape 493"/>
        <p:cNvGrpSpPr/>
        <p:nvPr/>
      </p:nvGrpSpPr>
      <p:grpSpPr>
        <a:xfrm>
          <a:off x="0" y="0"/>
          <a:ext cx="0" cy="0"/>
          <a:chOff x="0" y="0"/>
          <a:chExt cx="0" cy="0"/>
        </a:xfrm>
      </p:grpSpPr>
      <p:sp>
        <p:nvSpPr>
          <p:cNvPr id="494" name="Google Shape;494;g103351f427f_0_92"/>
          <p:cNvSpPr txBox="1"/>
          <p:nvPr>
            <p:ph type="title"/>
          </p:nvPr>
        </p:nvSpPr>
        <p:spPr>
          <a:xfrm>
            <a:off x="653667" y="600200"/>
            <a:ext cx="8490300" cy="5454300"/>
          </a:xfrm>
          <a:prstGeom prst="rect">
            <a:avLst/>
          </a:prstGeom>
          <a:noFill/>
          <a:ln>
            <a:noFill/>
          </a:ln>
        </p:spPr>
        <p:txBody>
          <a:bodyPr anchorCtr="0" anchor="ctr" bIns="122025" lIns="122025" spcFirstLastPara="1" rIns="122025" wrap="square" tIns="122025">
            <a:no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495" name="Google Shape;495;g103351f427f_0_92"/>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96" name="Shape 496"/>
        <p:cNvGrpSpPr/>
        <p:nvPr/>
      </p:nvGrpSpPr>
      <p:grpSpPr>
        <a:xfrm>
          <a:off x="0" y="0"/>
          <a:ext cx="0" cy="0"/>
          <a:chOff x="0" y="0"/>
          <a:chExt cx="0" cy="0"/>
        </a:xfrm>
      </p:grpSpPr>
      <p:sp>
        <p:nvSpPr>
          <p:cNvPr id="497" name="Google Shape;497;g103351f427f_0_95"/>
          <p:cNvSpPr/>
          <p:nvPr/>
        </p:nvSpPr>
        <p:spPr>
          <a:xfrm>
            <a:off x="6096000" y="-167"/>
            <a:ext cx="6096000" cy="6858000"/>
          </a:xfrm>
          <a:prstGeom prst="rect">
            <a:avLst/>
          </a:prstGeom>
          <a:solidFill>
            <a:schemeClr val="lt2"/>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8" name="Google Shape;498;g103351f427f_0_95"/>
          <p:cNvSpPr txBox="1"/>
          <p:nvPr>
            <p:ph type="title"/>
          </p:nvPr>
        </p:nvSpPr>
        <p:spPr>
          <a:xfrm>
            <a:off x="354000" y="1644233"/>
            <a:ext cx="5393700" cy="1976400"/>
          </a:xfrm>
          <a:prstGeom prst="rect">
            <a:avLst/>
          </a:prstGeom>
          <a:noFill/>
          <a:ln>
            <a:noFill/>
          </a:ln>
        </p:spPr>
        <p:txBody>
          <a:bodyPr anchorCtr="0" anchor="b" bIns="122025" lIns="122025" spcFirstLastPara="1" rIns="122025" wrap="square" tIns="122025">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499" name="Google Shape;499;g103351f427f_0_95"/>
          <p:cNvSpPr txBox="1"/>
          <p:nvPr>
            <p:ph idx="1" type="subTitle"/>
          </p:nvPr>
        </p:nvSpPr>
        <p:spPr>
          <a:xfrm>
            <a:off x="354000" y="3737433"/>
            <a:ext cx="5393700" cy="1646700"/>
          </a:xfrm>
          <a:prstGeom prst="rect">
            <a:avLst/>
          </a:prstGeom>
          <a:noFill/>
          <a:ln>
            <a:noFill/>
          </a:ln>
        </p:spPr>
        <p:txBody>
          <a:bodyPr anchorCtr="0" anchor="t" bIns="122025" lIns="122025" spcFirstLastPara="1" rIns="122025" wrap="square" tIns="1220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0" name="Google Shape;500;g103351f427f_0_95"/>
          <p:cNvSpPr txBox="1"/>
          <p:nvPr>
            <p:ph idx="2" type="body"/>
          </p:nvPr>
        </p:nvSpPr>
        <p:spPr>
          <a:xfrm>
            <a:off x="6586000" y="965433"/>
            <a:ext cx="5115900" cy="4926900"/>
          </a:xfrm>
          <a:prstGeom prst="rect">
            <a:avLst/>
          </a:prstGeom>
          <a:noFill/>
          <a:ln>
            <a:noFill/>
          </a:ln>
        </p:spPr>
        <p:txBody>
          <a:bodyPr anchorCtr="0" anchor="ctr" bIns="122025" lIns="122025" spcFirstLastPara="1" rIns="122025" wrap="square" tIns="122025">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501" name="Google Shape;501;g103351f427f_0_95"/>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02" name="Shape 502"/>
        <p:cNvGrpSpPr/>
        <p:nvPr/>
      </p:nvGrpSpPr>
      <p:grpSpPr>
        <a:xfrm>
          <a:off x="0" y="0"/>
          <a:ext cx="0" cy="0"/>
          <a:chOff x="0" y="0"/>
          <a:chExt cx="0" cy="0"/>
        </a:xfrm>
      </p:grpSpPr>
      <p:sp>
        <p:nvSpPr>
          <p:cNvPr id="503" name="Google Shape;503;g103351f427f_0_101"/>
          <p:cNvSpPr txBox="1"/>
          <p:nvPr>
            <p:ph idx="1" type="body"/>
          </p:nvPr>
        </p:nvSpPr>
        <p:spPr>
          <a:xfrm>
            <a:off x="415600" y="5640767"/>
            <a:ext cx="7998300" cy="806700"/>
          </a:xfrm>
          <a:prstGeom prst="rect">
            <a:avLst/>
          </a:prstGeom>
          <a:noFill/>
          <a:ln>
            <a:noFill/>
          </a:ln>
        </p:spPr>
        <p:txBody>
          <a:bodyPr anchorCtr="0" anchor="ctr" bIns="122025" lIns="122025" spcFirstLastPara="1" rIns="122025" wrap="square" tIns="122025">
            <a:noAutofit/>
          </a:bodyPr>
          <a:lstStyle>
            <a:lvl1pPr indent="-228600" lvl="0" marL="457200" rtl="0" algn="l">
              <a:lnSpc>
                <a:spcPct val="100000"/>
              </a:lnSpc>
              <a:spcBef>
                <a:spcPts val="0"/>
              </a:spcBef>
              <a:spcAft>
                <a:spcPts val="0"/>
              </a:spcAft>
              <a:buSzPts val="2400"/>
              <a:buNone/>
              <a:defRPr/>
            </a:lvl1pPr>
          </a:lstStyle>
          <a:p/>
        </p:txBody>
      </p:sp>
      <p:sp>
        <p:nvSpPr>
          <p:cNvPr id="504" name="Google Shape;504;g103351f427f_0_101"/>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05" name="Shape 505"/>
        <p:cNvGrpSpPr/>
        <p:nvPr/>
      </p:nvGrpSpPr>
      <p:grpSpPr>
        <a:xfrm>
          <a:off x="0" y="0"/>
          <a:ext cx="0" cy="0"/>
          <a:chOff x="0" y="0"/>
          <a:chExt cx="0" cy="0"/>
        </a:xfrm>
      </p:grpSpPr>
      <p:sp>
        <p:nvSpPr>
          <p:cNvPr id="506" name="Google Shape;506;g103351f427f_0_104"/>
          <p:cNvSpPr txBox="1"/>
          <p:nvPr>
            <p:ph hasCustomPrompt="1" type="title"/>
          </p:nvPr>
        </p:nvSpPr>
        <p:spPr>
          <a:xfrm>
            <a:off x="415600" y="1474833"/>
            <a:ext cx="11360700" cy="2618100"/>
          </a:xfrm>
          <a:prstGeom prst="rect">
            <a:avLst/>
          </a:prstGeom>
          <a:noFill/>
          <a:ln>
            <a:noFill/>
          </a:ln>
        </p:spPr>
        <p:txBody>
          <a:bodyPr anchorCtr="0" anchor="b" bIns="122025" lIns="122025" spcFirstLastPara="1" rIns="122025" wrap="square" tIns="122025">
            <a:noAutofit/>
          </a:bodyPr>
          <a:lstStyle>
            <a:lvl1pPr lvl="0" rtl="0" algn="ctr">
              <a:lnSpc>
                <a:spcPct val="100000"/>
              </a:lnSpc>
              <a:spcBef>
                <a:spcPts val="0"/>
              </a:spcBef>
              <a:spcAft>
                <a:spcPts val="0"/>
              </a:spcAft>
              <a:buSzPts val="16100"/>
              <a:buNone/>
              <a:defRPr sz="16100"/>
            </a:lvl1pPr>
            <a:lvl2pPr lvl="1" rtl="0" algn="ctr">
              <a:lnSpc>
                <a:spcPct val="100000"/>
              </a:lnSpc>
              <a:spcBef>
                <a:spcPts val="0"/>
              </a:spcBef>
              <a:spcAft>
                <a:spcPts val="0"/>
              </a:spcAft>
              <a:buSzPts val="16100"/>
              <a:buNone/>
              <a:defRPr sz="16100"/>
            </a:lvl2pPr>
            <a:lvl3pPr lvl="2" rtl="0" algn="ctr">
              <a:lnSpc>
                <a:spcPct val="100000"/>
              </a:lnSpc>
              <a:spcBef>
                <a:spcPts val="0"/>
              </a:spcBef>
              <a:spcAft>
                <a:spcPts val="0"/>
              </a:spcAft>
              <a:buSzPts val="16100"/>
              <a:buNone/>
              <a:defRPr sz="16100"/>
            </a:lvl3pPr>
            <a:lvl4pPr lvl="3" rtl="0" algn="ctr">
              <a:lnSpc>
                <a:spcPct val="100000"/>
              </a:lnSpc>
              <a:spcBef>
                <a:spcPts val="0"/>
              </a:spcBef>
              <a:spcAft>
                <a:spcPts val="0"/>
              </a:spcAft>
              <a:buSzPts val="16100"/>
              <a:buNone/>
              <a:defRPr sz="16100"/>
            </a:lvl4pPr>
            <a:lvl5pPr lvl="4" rtl="0" algn="ctr">
              <a:lnSpc>
                <a:spcPct val="100000"/>
              </a:lnSpc>
              <a:spcBef>
                <a:spcPts val="0"/>
              </a:spcBef>
              <a:spcAft>
                <a:spcPts val="0"/>
              </a:spcAft>
              <a:buSzPts val="16100"/>
              <a:buNone/>
              <a:defRPr sz="16100"/>
            </a:lvl5pPr>
            <a:lvl6pPr lvl="5" rtl="0" algn="ctr">
              <a:lnSpc>
                <a:spcPct val="100000"/>
              </a:lnSpc>
              <a:spcBef>
                <a:spcPts val="0"/>
              </a:spcBef>
              <a:spcAft>
                <a:spcPts val="0"/>
              </a:spcAft>
              <a:buSzPts val="16100"/>
              <a:buNone/>
              <a:defRPr sz="16100"/>
            </a:lvl6pPr>
            <a:lvl7pPr lvl="6" rtl="0" algn="ctr">
              <a:lnSpc>
                <a:spcPct val="100000"/>
              </a:lnSpc>
              <a:spcBef>
                <a:spcPts val="0"/>
              </a:spcBef>
              <a:spcAft>
                <a:spcPts val="0"/>
              </a:spcAft>
              <a:buSzPts val="16100"/>
              <a:buNone/>
              <a:defRPr sz="16100"/>
            </a:lvl7pPr>
            <a:lvl8pPr lvl="7" rtl="0" algn="ctr">
              <a:lnSpc>
                <a:spcPct val="100000"/>
              </a:lnSpc>
              <a:spcBef>
                <a:spcPts val="0"/>
              </a:spcBef>
              <a:spcAft>
                <a:spcPts val="0"/>
              </a:spcAft>
              <a:buSzPts val="16100"/>
              <a:buNone/>
              <a:defRPr sz="16100"/>
            </a:lvl8pPr>
            <a:lvl9pPr lvl="8" rtl="0" algn="ctr">
              <a:lnSpc>
                <a:spcPct val="100000"/>
              </a:lnSpc>
              <a:spcBef>
                <a:spcPts val="0"/>
              </a:spcBef>
              <a:spcAft>
                <a:spcPts val="0"/>
              </a:spcAft>
              <a:buSzPts val="16100"/>
              <a:buNone/>
              <a:defRPr sz="16100"/>
            </a:lvl9pPr>
          </a:lstStyle>
          <a:p>
            <a:r>
              <a:t>xx%</a:t>
            </a:r>
          </a:p>
        </p:txBody>
      </p:sp>
      <p:sp>
        <p:nvSpPr>
          <p:cNvPr id="507" name="Google Shape;507;g103351f427f_0_104"/>
          <p:cNvSpPr txBox="1"/>
          <p:nvPr>
            <p:ph idx="1" type="body"/>
          </p:nvPr>
        </p:nvSpPr>
        <p:spPr>
          <a:xfrm>
            <a:off x="415600" y="4202967"/>
            <a:ext cx="11360700" cy="1734300"/>
          </a:xfrm>
          <a:prstGeom prst="rect">
            <a:avLst/>
          </a:prstGeom>
          <a:noFill/>
          <a:ln>
            <a:noFill/>
          </a:ln>
        </p:spPr>
        <p:txBody>
          <a:bodyPr anchorCtr="0" anchor="t" bIns="122025" lIns="122025" spcFirstLastPara="1" rIns="122025" wrap="square" tIns="122025">
            <a:no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2100"/>
              </a:spcBef>
              <a:spcAft>
                <a:spcPts val="0"/>
              </a:spcAft>
              <a:buSzPts val="1900"/>
              <a:buChar char="○"/>
              <a:defRPr/>
            </a:lvl2pPr>
            <a:lvl3pPr indent="-349250" lvl="2" marL="1371600" rtl="0" algn="ctr">
              <a:lnSpc>
                <a:spcPct val="115000"/>
              </a:lnSpc>
              <a:spcBef>
                <a:spcPts val="2100"/>
              </a:spcBef>
              <a:spcAft>
                <a:spcPts val="0"/>
              </a:spcAft>
              <a:buSzPts val="1900"/>
              <a:buChar char="■"/>
              <a:defRPr/>
            </a:lvl3pPr>
            <a:lvl4pPr indent="-349250" lvl="3" marL="1828800" rtl="0" algn="ctr">
              <a:lnSpc>
                <a:spcPct val="115000"/>
              </a:lnSpc>
              <a:spcBef>
                <a:spcPts val="2100"/>
              </a:spcBef>
              <a:spcAft>
                <a:spcPts val="0"/>
              </a:spcAft>
              <a:buSzPts val="1900"/>
              <a:buChar char="●"/>
              <a:defRPr/>
            </a:lvl4pPr>
            <a:lvl5pPr indent="-349250" lvl="4" marL="2286000" rtl="0" algn="ctr">
              <a:lnSpc>
                <a:spcPct val="115000"/>
              </a:lnSpc>
              <a:spcBef>
                <a:spcPts val="2100"/>
              </a:spcBef>
              <a:spcAft>
                <a:spcPts val="0"/>
              </a:spcAft>
              <a:buSzPts val="1900"/>
              <a:buChar char="○"/>
              <a:defRPr/>
            </a:lvl5pPr>
            <a:lvl6pPr indent="-349250" lvl="5" marL="2743200" rtl="0" algn="ctr">
              <a:lnSpc>
                <a:spcPct val="115000"/>
              </a:lnSpc>
              <a:spcBef>
                <a:spcPts val="2100"/>
              </a:spcBef>
              <a:spcAft>
                <a:spcPts val="0"/>
              </a:spcAft>
              <a:buSzPts val="1900"/>
              <a:buChar char="■"/>
              <a:defRPr/>
            </a:lvl6pPr>
            <a:lvl7pPr indent="-349250" lvl="6" marL="3200400" rtl="0" algn="ctr">
              <a:lnSpc>
                <a:spcPct val="115000"/>
              </a:lnSpc>
              <a:spcBef>
                <a:spcPts val="2100"/>
              </a:spcBef>
              <a:spcAft>
                <a:spcPts val="0"/>
              </a:spcAft>
              <a:buSzPts val="1900"/>
              <a:buChar char="●"/>
              <a:defRPr/>
            </a:lvl7pPr>
            <a:lvl8pPr indent="-349250" lvl="7" marL="3657600" rtl="0" algn="ctr">
              <a:lnSpc>
                <a:spcPct val="115000"/>
              </a:lnSpc>
              <a:spcBef>
                <a:spcPts val="2100"/>
              </a:spcBef>
              <a:spcAft>
                <a:spcPts val="0"/>
              </a:spcAft>
              <a:buSzPts val="1900"/>
              <a:buChar char="○"/>
              <a:defRPr/>
            </a:lvl8pPr>
            <a:lvl9pPr indent="-349250" lvl="8" marL="4114800" rtl="0" algn="ctr">
              <a:lnSpc>
                <a:spcPct val="115000"/>
              </a:lnSpc>
              <a:spcBef>
                <a:spcPts val="2100"/>
              </a:spcBef>
              <a:spcAft>
                <a:spcPts val="2100"/>
              </a:spcAft>
              <a:buSzPts val="1900"/>
              <a:buChar char="■"/>
              <a:defRPr/>
            </a:lvl9pPr>
          </a:lstStyle>
          <a:p/>
        </p:txBody>
      </p:sp>
      <p:sp>
        <p:nvSpPr>
          <p:cNvPr id="508" name="Google Shape;508;g103351f427f_0_104"/>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512" name="Shape 512"/>
        <p:cNvGrpSpPr/>
        <p:nvPr/>
      </p:nvGrpSpPr>
      <p:grpSpPr>
        <a:xfrm>
          <a:off x="0" y="0"/>
          <a:ext cx="0" cy="0"/>
          <a:chOff x="0" y="0"/>
          <a:chExt cx="0" cy="0"/>
        </a:xfrm>
      </p:grpSpPr>
      <p:pic>
        <p:nvPicPr>
          <p:cNvPr id="513" name="Google Shape;513;g1130fa95cc5_2_90"/>
          <p:cNvPicPr preferRelativeResize="0"/>
          <p:nvPr/>
        </p:nvPicPr>
        <p:blipFill>
          <a:blip r:embed="rId3">
            <a:alphaModFix/>
          </a:blip>
          <a:stretch>
            <a:fillRect/>
          </a:stretch>
        </p:blipFill>
        <p:spPr>
          <a:xfrm>
            <a:off x="4208833" y="4669606"/>
            <a:ext cx="3774333" cy="576894"/>
          </a:xfrm>
          <a:prstGeom prst="rect">
            <a:avLst/>
          </a:prstGeom>
          <a:noFill/>
          <a:ln>
            <a:noFill/>
          </a:ln>
        </p:spPr>
      </p:pic>
      <p:sp>
        <p:nvSpPr>
          <p:cNvPr id="514" name="Google Shape;514;g1130fa95cc5_2_90"/>
          <p:cNvSpPr txBox="1"/>
          <p:nvPr>
            <p:ph type="ctrTitle"/>
          </p:nvPr>
        </p:nvSpPr>
        <p:spPr>
          <a:xfrm>
            <a:off x="1524000" y="1894900"/>
            <a:ext cx="9144000" cy="6675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4400"/>
              <a:buFont typeface="Century Gothic"/>
              <a:buNone/>
              <a:defRPr b="0" sz="440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515" name="Shape 515"/>
        <p:cNvGrpSpPr/>
        <p:nvPr/>
      </p:nvGrpSpPr>
      <p:grpSpPr>
        <a:xfrm>
          <a:off x="0" y="0"/>
          <a:ext cx="0" cy="0"/>
          <a:chOff x="0" y="0"/>
          <a:chExt cx="0" cy="0"/>
        </a:xfrm>
      </p:grpSpPr>
      <p:pic>
        <p:nvPicPr>
          <p:cNvPr id="516" name="Google Shape;516;g1130fa95cc5_2_93"/>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517" name="Google Shape;517;g1130fa95cc5_2_93"/>
          <p:cNvSpPr txBox="1"/>
          <p:nvPr>
            <p:ph idx="1" type="body"/>
          </p:nvPr>
        </p:nvSpPr>
        <p:spPr>
          <a:xfrm>
            <a:off x="616946" y="1513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518" name="Google Shape;518;g1130fa95cc5_2_93"/>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519" name="Google Shape;519;g1130fa95cc5_2_93"/>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520" name="Google Shape;520;g1130fa95cc5_2_93"/>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521" name="Shape 521"/>
        <p:cNvGrpSpPr/>
        <p:nvPr/>
      </p:nvGrpSpPr>
      <p:grpSpPr>
        <a:xfrm>
          <a:off x="0" y="0"/>
          <a:ext cx="0" cy="0"/>
          <a:chOff x="0" y="0"/>
          <a:chExt cx="0" cy="0"/>
        </a:xfrm>
      </p:grpSpPr>
      <p:pic>
        <p:nvPicPr>
          <p:cNvPr id="522" name="Google Shape;522;g1130fa95cc5_2_99"/>
          <p:cNvPicPr preferRelativeResize="0"/>
          <p:nvPr/>
        </p:nvPicPr>
        <p:blipFill rotWithShape="1">
          <a:blip r:embed="rId2">
            <a:alphaModFix/>
          </a:blip>
          <a:srcRect b="78561" l="0" r="0" t="0"/>
          <a:stretch/>
        </p:blipFill>
        <p:spPr>
          <a:xfrm>
            <a:off x="0" y="-3"/>
            <a:ext cx="12192000" cy="1367300"/>
          </a:xfrm>
          <a:prstGeom prst="rect">
            <a:avLst/>
          </a:prstGeom>
          <a:noFill/>
          <a:ln>
            <a:noFill/>
          </a:ln>
        </p:spPr>
      </p:pic>
      <p:cxnSp>
        <p:nvCxnSpPr>
          <p:cNvPr id="523" name="Google Shape;523;g1130fa95cc5_2_99"/>
          <p:cNvCxnSpPr/>
          <p:nvPr/>
        </p:nvCxnSpPr>
        <p:spPr>
          <a:xfrm rot="10800000">
            <a:off x="4088447" y="19201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524" name="Google Shape;524;g1130fa95cc5_2_99"/>
          <p:cNvCxnSpPr/>
          <p:nvPr/>
        </p:nvCxnSpPr>
        <p:spPr>
          <a:xfrm rot="10800000">
            <a:off x="8103553" y="19201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525" name="Google Shape;525;g1130fa95cc5_2_99"/>
          <p:cNvSpPr txBox="1"/>
          <p:nvPr>
            <p:ph idx="1" type="body"/>
          </p:nvPr>
        </p:nvSpPr>
        <p:spPr>
          <a:xfrm>
            <a:off x="457199"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26" name="Google Shape;526;g1130fa95cc5_2_99"/>
          <p:cNvSpPr txBox="1"/>
          <p:nvPr>
            <p:ph idx="2" type="body"/>
          </p:nvPr>
        </p:nvSpPr>
        <p:spPr>
          <a:xfrm>
            <a:off x="4434840"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27" name="Google Shape;527;g1130fa95cc5_2_99"/>
          <p:cNvSpPr txBox="1"/>
          <p:nvPr>
            <p:ph idx="3" type="body"/>
          </p:nvPr>
        </p:nvSpPr>
        <p:spPr>
          <a:xfrm>
            <a:off x="8412480"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528" name="Google Shape;528;g1130fa95cc5_2_99"/>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id="529" name="Google Shape;529;g1130fa95cc5_2_99"/>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530" name="Google Shape;530;g1130fa95cc5_2_99"/>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531" name="Google Shape;531;g1130fa95cc5_2_99"/>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 name="Shape 57"/>
        <p:cNvGrpSpPr/>
        <p:nvPr/>
      </p:nvGrpSpPr>
      <p:grpSpPr>
        <a:xfrm>
          <a:off x="0" y="0"/>
          <a:ext cx="0" cy="0"/>
          <a:chOff x="0" y="0"/>
          <a:chExt cx="0" cy="0"/>
        </a:xfrm>
      </p:grpSpPr>
      <p:sp>
        <p:nvSpPr>
          <p:cNvPr id="58" name="Google Shape;58;p30"/>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rmAutofit/>
          </a:bodyPr>
          <a:lstStyle>
            <a:lvl1pPr lvl="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59" name="Google Shape;59;p30"/>
          <p:cNvSpPr txBox="1"/>
          <p:nvPr>
            <p:ph idx="1" type="body"/>
          </p:nvPr>
        </p:nvSpPr>
        <p:spPr>
          <a:xfrm>
            <a:off x="457199" y="1920240"/>
            <a:ext cx="5167746" cy="4526280"/>
          </a:xfrm>
          <a:prstGeom prst="rect">
            <a:avLst/>
          </a:prstGeom>
          <a:noFill/>
          <a:ln>
            <a:noFill/>
          </a:ln>
        </p:spPr>
        <p:txBody>
          <a:bodyPr anchorCtr="0" anchor="t" bIns="0" lIns="0" spcFirstLastPara="1" rIns="0" wrap="square" tIns="0">
            <a:normAutofit/>
          </a:bodyPr>
          <a:lstStyle>
            <a:lvl1pPr indent="-381000" lvl="0" marL="457200" algn="l">
              <a:lnSpc>
                <a:spcPct val="100000"/>
              </a:lnSpc>
              <a:spcBef>
                <a:spcPts val="1200"/>
              </a:spcBef>
              <a:spcAft>
                <a:spcPts val="0"/>
              </a:spcAft>
              <a:buClr>
                <a:schemeClr val="lt1"/>
              </a:buClr>
              <a:buSzPts val="2400"/>
              <a:buChar char="•"/>
              <a:defRPr>
                <a:solidFill>
                  <a:schemeClr val="lt1"/>
                </a:solidFill>
              </a:defRPr>
            </a:lvl1pPr>
            <a:lvl2pPr indent="-355600" lvl="1" marL="914400" algn="l">
              <a:lnSpc>
                <a:spcPct val="100000"/>
              </a:lnSpc>
              <a:spcBef>
                <a:spcPts val="1200"/>
              </a:spcBef>
              <a:spcAft>
                <a:spcPts val="0"/>
              </a:spcAft>
              <a:buClr>
                <a:schemeClr val="lt1"/>
              </a:buClr>
              <a:buSzPts val="2000"/>
              <a:buChar char="•"/>
              <a:defRPr>
                <a:solidFill>
                  <a:schemeClr val="lt1"/>
                </a:solidFill>
              </a:defRPr>
            </a:lvl2pPr>
            <a:lvl3pPr indent="-355600" lvl="2" marL="1371600" algn="l">
              <a:lnSpc>
                <a:spcPct val="100000"/>
              </a:lnSpc>
              <a:spcBef>
                <a:spcPts val="1200"/>
              </a:spcBef>
              <a:spcAft>
                <a:spcPts val="0"/>
              </a:spcAft>
              <a:buClr>
                <a:schemeClr val="lt1"/>
              </a:buClr>
              <a:buSzPts val="2000"/>
              <a:buChar char="•"/>
              <a:defRPr>
                <a:solidFill>
                  <a:schemeClr val="lt1"/>
                </a:solidFill>
              </a:defRPr>
            </a:lvl3pPr>
            <a:lvl4pPr indent="-355600" lvl="3" marL="1828800" algn="l">
              <a:lnSpc>
                <a:spcPct val="100000"/>
              </a:lnSpc>
              <a:spcBef>
                <a:spcPts val="1200"/>
              </a:spcBef>
              <a:spcAft>
                <a:spcPts val="0"/>
              </a:spcAft>
              <a:buClr>
                <a:schemeClr val="lt1"/>
              </a:buClr>
              <a:buSzPts val="2000"/>
              <a:buChar char="•"/>
              <a:defRPr>
                <a:solidFill>
                  <a:schemeClr val="lt1"/>
                </a:solidFill>
              </a:defRPr>
            </a:lvl4pPr>
            <a:lvl5pPr indent="-355600" lvl="4" marL="2286000" algn="l">
              <a:lnSpc>
                <a:spcPct val="100000"/>
              </a:lnSpc>
              <a:spcBef>
                <a:spcPts val="12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0"/>
          <p:cNvSpPr txBox="1"/>
          <p:nvPr>
            <p:ph type="title"/>
          </p:nvPr>
        </p:nvSpPr>
        <p:spPr>
          <a:xfrm>
            <a:off x="457200" y="457200"/>
            <a:ext cx="5167745"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32" name="Shape 532"/>
        <p:cNvGrpSpPr/>
        <p:nvPr/>
      </p:nvGrpSpPr>
      <p:grpSpPr>
        <a:xfrm>
          <a:off x="0" y="0"/>
          <a:ext cx="0" cy="0"/>
          <a:chOff x="0" y="0"/>
          <a:chExt cx="0" cy="0"/>
        </a:xfrm>
      </p:grpSpPr>
      <p:pic>
        <p:nvPicPr>
          <p:cNvPr id="533" name="Google Shape;533;g1130fa95cc5_2_110"/>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534" name="Google Shape;534;g1130fa95cc5_2_110"/>
          <p:cNvSpPr/>
          <p:nvPr>
            <p:ph idx="2" type="pic"/>
          </p:nvPr>
        </p:nvSpPr>
        <p:spPr>
          <a:xfrm>
            <a:off x="6096000" y="0"/>
            <a:ext cx="6096000" cy="6858000"/>
          </a:xfrm>
          <a:prstGeom prst="rect">
            <a:avLst/>
          </a:prstGeom>
          <a:solidFill>
            <a:srgbClr val="FEFEFE"/>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900"/>
              <a:buFont typeface="Arial"/>
              <a:buChar char="•"/>
              <a:defRPr b="0" i="0" sz="1900" u="none" cap="none" strike="noStrike">
                <a:solidFill>
                  <a:schemeClr val="lt1"/>
                </a:solidFill>
                <a:latin typeface="Century Gothic"/>
                <a:ea typeface="Century Gothic"/>
                <a:cs typeface="Century Gothic"/>
                <a:sym typeface="Century Gothic"/>
              </a:defRPr>
            </a:lvl9pPr>
          </a:lstStyle>
          <a:p/>
        </p:txBody>
      </p:sp>
      <p:sp>
        <p:nvSpPr>
          <p:cNvPr id="535" name="Google Shape;535;g1130fa95cc5_2_110"/>
          <p:cNvSpPr txBox="1"/>
          <p:nvPr>
            <p:ph idx="1" type="body"/>
          </p:nvPr>
        </p:nvSpPr>
        <p:spPr>
          <a:xfrm>
            <a:off x="457199" y="1920240"/>
            <a:ext cx="51675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lt1"/>
              </a:buClr>
              <a:buSzPts val="1900"/>
              <a:buChar char="•"/>
              <a:defRPr/>
            </a:lvl6pPr>
            <a:lvl7pPr indent="-349250" lvl="6" marL="3200400" rtl="0" algn="l">
              <a:lnSpc>
                <a:spcPct val="90000"/>
              </a:lnSpc>
              <a:spcBef>
                <a:spcPts val="500"/>
              </a:spcBef>
              <a:spcAft>
                <a:spcPts val="0"/>
              </a:spcAft>
              <a:buClr>
                <a:schemeClr val="lt1"/>
              </a:buClr>
              <a:buSzPts val="1900"/>
              <a:buChar char="•"/>
              <a:defRPr/>
            </a:lvl7pPr>
            <a:lvl8pPr indent="-349250" lvl="7" marL="3657600" rtl="0" algn="l">
              <a:lnSpc>
                <a:spcPct val="90000"/>
              </a:lnSpc>
              <a:spcBef>
                <a:spcPts val="500"/>
              </a:spcBef>
              <a:spcAft>
                <a:spcPts val="0"/>
              </a:spcAft>
              <a:buClr>
                <a:schemeClr val="lt1"/>
              </a:buClr>
              <a:buSzPts val="1900"/>
              <a:buChar char="•"/>
              <a:defRPr/>
            </a:lvl8pPr>
            <a:lvl9pPr indent="-349250" lvl="8" marL="4114800" rtl="0" algn="l">
              <a:lnSpc>
                <a:spcPct val="90000"/>
              </a:lnSpc>
              <a:spcBef>
                <a:spcPts val="500"/>
              </a:spcBef>
              <a:spcAft>
                <a:spcPts val="0"/>
              </a:spcAft>
              <a:buClr>
                <a:schemeClr val="lt1"/>
              </a:buClr>
              <a:buSzPts val="1900"/>
              <a:buChar char="•"/>
              <a:defRPr/>
            </a:lvl9pPr>
          </a:lstStyle>
          <a:p/>
        </p:txBody>
      </p:sp>
      <p:sp>
        <p:nvSpPr>
          <p:cNvPr id="536" name="Google Shape;536;g1130fa95cc5_2_110"/>
          <p:cNvSpPr txBox="1"/>
          <p:nvPr>
            <p:ph type="title"/>
          </p:nvPr>
        </p:nvSpPr>
        <p:spPr>
          <a:xfrm>
            <a:off x="457200" y="457200"/>
            <a:ext cx="5167500" cy="490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pic>
        <p:nvPicPr>
          <p:cNvPr id="537" name="Google Shape;537;g1130fa95cc5_2_110"/>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538" name="Google Shape;538;g1130fa95cc5_2_110"/>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539" name="Google Shape;539;g1130fa95cc5_2_110"/>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40" name="Shape 540"/>
        <p:cNvGrpSpPr/>
        <p:nvPr/>
      </p:nvGrpSpPr>
      <p:grpSpPr>
        <a:xfrm>
          <a:off x="0" y="0"/>
          <a:ext cx="0" cy="0"/>
          <a:chOff x="0" y="0"/>
          <a:chExt cx="0" cy="0"/>
        </a:xfrm>
      </p:grpSpPr>
      <p:pic>
        <p:nvPicPr>
          <p:cNvPr id="541" name="Google Shape;541;g1130fa95cc5_2_118"/>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542" name="Google Shape;542;g1130fa95cc5_2_118"/>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pic>
        <p:nvPicPr>
          <p:cNvPr id="543" name="Google Shape;543;g1130fa95cc5_2_118"/>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544" name="Google Shape;544;g1130fa95cc5_2_118"/>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545" name="Google Shape;545;g1130fa95cc5_2_118"/>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6" name="Shape 546"/>
        <p:cNvGrpSpPr/>
        <p:nvPr/>
      </p:nvGrpSpPr>
      <p:grpSpPr>
        <a:xfrm>
          <a:off x="0" y="0"/>
          <a:ext cx="0" cy="0"/>
          <a:chOff x="0" y="0"/>
          <a:chExt cx="0" cy="0"/>
        </a:xfrm>
      </p:grpSpPr>
      <p:pic>
        <p:nvPicPr>
          <p:cNvPr id="547" name="Google Shape;547;g1130fa95cc5_2_124"/>
          <p:cNvPicPr preferRelativeResize="0"/>
          <p:nvPr/>
        </p:nvPicPr>
        <p:blipFill rotWithShape="1">
          <a:blip r:embed="rId2">
            <a:alphaModFix/>
          </a:blip>
          <a:srcRect b="0" l="0" r="0" t="0"/>
          <a:stretch/>
        </p:blipFill>
        <p:spPr>
          <a:xfrm>
            <a:off x="457200" y="6470425"/>
            <a:ext cx="1954186" cy="251816"/>
          </a:xfrm>
          <a:prstGeom prst="rect">
            <a:avLst/>
          </a:prstGeom>
          <a:noFill/>
          <a:ln>
            <a:noFill/>
          </a:ln>
        </p:spPr>
      </p:pic>
      <p:sp>
        <p:nvSpPr>
          <p:cNvPr id="548" name="Google Shape;548;g1130fa95cc5_2_124"/>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549" name="Google Shape;549;g1130fa95cc5_2_124"/>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50" name="Shape 550"/>
        <p:cNvGrpSpPr/>
        <p:nvPr/>
      </p:nvGrpSpPr>
      <p:grpSpPr>
        <a:xfrm>
          <a:off x="0" y="0"/>
          <a:ext cx="0" cy="0"/>
          <a:chOff x="0" y="0"/>
          <a:chExt cx="0" cy="0"/>
        </a:xfrm>
      </p:grpSpPr>
      <p:sp>
        <p:nvSpPr>
          <p:cNvPr id="551" name="Google Shape;551;g1130fa95cc5_2_128"/>
          <p:cNvSpPr txBox="1"/>
          <p:nvPr>
            <p:ph type="title"/>
          </p:nvPr>
        </p:nvSpPr>
        <p:spPr>
          <a:xfrm>
            <a:off x="415600" y="2867800"/>
            <a:ext cx="11360700" cy="1122300"/>
          </a:xfrm>
          <a:prstGeom prst="rect">
            <a:avLst/>
          </a:prstGeom>
        </p:spPr>
        <p:txBody>
          <a:bodyPr anchorCtr="0" anchor="ctr" bIns="0" lIns="0" spcFirstLastPara="1" rIns="0" wrap="square" tIns="0">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552" name="Google Shape;552;g1130fa95cc5_2_1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indent="0" lvl="0" marL="0" rtl="0" algn="l">
              <a:spcBef>
                <a:spcPts val="0"/>
              </a:spcBef>
              <a:spcAft>
                <a:spcPts val="0"/>
              </a:spcAft>
              <a:buNone/>
            </a:pPr>
            <a:fld id="{00000000-1234-1234-1234-123412341234}" type="slidenum">
              <a:rPr lang="en-US"/>
              <a:t>‹#›</a:t>
            </a:fld>
            <a:endParaRPr/>
          </a:p>
        </p:txBody>
      </p:sp>
      <p:pic>
        <p:nvPicPr>
          <p:cNvPr id="553" name="Google Shape;553;g1130fa95cc5_2_128"/>
          <p:cNvPicPr preferRelativeResize="0"/>
          <p:nvPr/>
        </p:nvPicPr>
        <p:blipFill rotWithShape="1">
          <a:blip r:embed="rId2">
            <a:alphaModFix/>
          </a:blip>
          <a:srcRect b="0" l="0" r="0" t="0"/>
          <a:stretch/>
        </p:blipFill>
        <p:spPr>
          <a:xfrm>
            <a:off x="457200" y="6470425"/>
            <a:ext cx="1954186" cy="251816"/>
          </a:xfrm>
          <a:prstGeom prst="rect">
            <a:avLst/>
          </a:prstGeom>
          <a:noFill/>
          <a:ln>
            <a:noFill/>
          </a:ln>
        </p:spPr>
      </p:pic>
      <p:sp>
        <p:nvSpPr>
          <p:cNvPr id="554" name="Google Shape;554;g1130fa95cc5_2_128"/>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b="0" i="0" lang="en-US" sz="1500" u="none" cap="none" strike="noStrik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555" name="Google Shape;555;g1130fa95cc5_2_128"/>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spcBef>
                <a:spcPts val="0"/>
              </a:spcBef>
              <a:spcAft>
                <a:spcPts val="0"/>
              </a:spcAft>
              <a:buNone/>
            </a:pPr>
            <a:r>
              <a:rPr lang="en-US" sz="1500">
                <a:solidFill>
                  <a:srgbClr val="003764"/>
                </a:solidFill>
                <a:latin typeface="Century Gothic"/>
                <a:ea typeface="Century Gothic"/>
                <a:cs typeface="Century Gothic"/>
                <a:sym typeface="Century Gothic"/>
              </a:rPr>
              <a:t>All Member Meeting - January 27, 2022</a:t>
            </a:r>
            <a:endParaRPr sz="1500">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556" name="Shape 556"/>
        <p:cNvGrpSpPr/>
        <p:nvPr/>
      </p:nvGrpSpPr>
      <p:grpSpPr>
        <a:xfrm>
          <a:off x="0" y="0"/>
          <a:ext cx="0" cy="0"/>
          <a:chOff x="0" y="0"/>
          <a:chExt cx="0" cy="0"/>
        </a:xfrm>
      </p:grpSpPr>
      <p:sp>
        <p:nvSpPr>
          <p:cNvPr id="557" name="Google Shape;557;g1130fa95cc5_2_134"/>
          <p:cNvSpPr txBox="1"/>
          <p:nvPr>
            <p:ph type="title"/>
          </p:nvPr>
        </p:nvSpPr>
        <p:spPr>
          <a:xfrm>
            <a:off x="642600" y="4092434"/>
            <a:ext cx="10906800" cy="607500"/>
          </a:xfrm>
          <a:prstGeom prst="rect">
            <a:avLst/>
          </a:prstGeom>
        </p:spPr>
        <p:txBody>
          <a:bodyPr anchorCtr="0" anchor="t" bIns="0" lIns="0" spcFirstLastPara="1" rIns="0" wrap="square" tIns="0">
            <a:noAutofit/>
          </a:bodyPr>
          <a:lstStyle>
            <a:lvl1pPr lvl="0" rtl="0" algn="ctr">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p:txBody>
      </p:sp>
      <p:pic>
        <p:nvPicPr>
          <p:cNvPr id="558" name="Google Shape;558;g1130fa95cc5_2_134"/>
          <p:cNvPicPr preferRelativeResize="0"/>
          <p:nvPr/>
        </p:nvPicPr>
        <p:blipFill>
          <a:blip r:embed="rId3">
            <a:alphaModFix/>
          </a:blip>
          <a:stretch>
            <a:fillRect/>
          </a:stretch>
        </p:blipFill>
        <p:spPr>
          <a:xfrm>
            <a:off x="1780433" y="2430139"/>
            <a:ext cx="8744468" cy="11455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559" name="Shape 559"/>
        <p:cNvGrpSpPr/>
        <p:nvPr/>
      </p:nvGrpSpPr>
      <p:grpSpPr>
        <a:xfrm>
          <a:off x="0" y="0"/>
          <a:ext cx="0" cy="0"/>
          <a:chOff x="0" y="0"/>
          <a:chExt cx="0" cy="0"/>
        </a:xfrm>
      </p:grpSpPr>
      <p:sp>
        <p:nvSpPr>
          <p:cNvPr id="560" name="Google Shape;560;g1130fa95cc5_2_137"/>
          <p:cNvSpPr txBox="1"/>
          <p:nvPr/>
        </p:nvSpPr>
        <p:spPr>
          <a:xfrm>
            <a:off x="623959" y="571583"/>
            <a:ext cx="10934100" cy="935700"/>
          </a:xfrm>
          <a:prstGeom prst="rect">
            <a:avLst/>
          </a:prstGeom>
          <a:noFill/>
          <a:ln>
            <a:noFill/>
          </a:ln>
        </p:spPr>
        <p:txBody>
          <a:bodyPr anchorCtr="0" anchor="ctr" bIns="45700" lIns="91425" spcFirstLastPara="1" rIns="91425" wrap="square" tIns="45700">
            <a:noAutofit/>
          </a:bodyPr>
          <a:lstStyle/>
          <a:p>
            <a:pPr indent="0" lvl="0" marL="0" rtl="0" algn="l">
              <a:spcBef>
                <a:spcPts val="0"/>
              </a:spcBef>
              <a:spcAft>
                <a:spcPts val="0"/>
              </a:spcAft>
              <a:buNone/>
            </a:pPr>
            <a:r>
              <a:rPr lang="en-US" sz="6400">
                <a:solidFill>
                  <a:srgbClr val="FFFFFF"/>
                </a:solidFill>
                <a:latin typeface="Century Gothic"/>
                <a:ea typeface="Century Gothic"/>
                <a:cs typeface="Century Gothic"/>
                <a:sym typeface="Century Gothic"/>
              </a:rPr>
              <a:t>For Further Information</a:t>
            </a:r>
            <a:endParaRPr sz="6400">
              <a:solidFill>
                <a:srgbClr val="FFFFFF"/>
              </a:solidFill>
              <a:latin typeface="Century Gothic"/>
              <a:ea typeface="Century Gothic"/>
              <a:cs typeface="Century Gothic"/>
              <a:sym typeface="Century Gothic"/>
            </a:endParaRPr>
          </a:p>
        </p:txBody>
      </p:sp>
      <p:sp>
        <p:nvSpPr>
          <p:cNvPr id="561" name="Google Shape;561;g1130fa95cc5_2_137"/>
          <p:cNvSpPr txBox="1"/>
          <p:nvPr/>
        </p:nvSpPr>
        <p:spPr>
          <a:xfrm>
            <a:off x="662933" y="2494437"/>
            <a:ext cx="5331900" cy="16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1" i="0" lang="en-US" sz="2800" u="none" cap="none" strike="noStrike">
                <a:solidFill>
                  <a:srgbClr val="FFFFFF"/>
                </a:solidFill>
                <a:latin typeface="Century Gothic"/>
                <a:ea typeface="Century Gothic"/>
                <a:cs typeface="Century Gothic"/>
                <a:sym typeface="Century Gothic"/>
              </a:rPr>
              <a:t>Shuli Goodman</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900"/>
              <a:buFont typeface="Arial"/>
              <a:buNone/>
            </a:pPr>
            <a:r>
              <a:rPr b="0" i="0" lang="en-US" sz="2300" u="none" cap="none" strike="noStrike">
                <a:solidFill>
                  <a:srgbClr val="FFFFFF"/>
                </a:solidFill>
                <a:latin typeface="Century Gothic"/>
                <a:ea typeface="Century Gothic"/>
                <a:cs typeface="Century Gothic"/>
                <a:sym typeface="Century Gothic"/>
              </a:rPr>
              <a:t>Executive Director</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Linux Foundation Energy</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sgoodman@lfenergy.org</a:t>
            </a:r>
            <a:endParaRPr b="0" i="0" sz="2800" u="none" cap="none" strike="noStrike">
              <a:solidFill>
                <a:srgbClr val="FFFFFF"/>
              </a:solidFill>
              <a:latin typeface="Century Gothic"/>
              <a:ea typeface="Century Gothic"/>
              <a:cs typeface="Century Gothic"/>
              <a:sym typeface="Century Gothic"/>
            </a:endParaRPr>
          </a:p>
        </p:txBody>
      </p:sp>
      <p:sp>
        <p:nvSpPr>
          <p:cNvPr id="562" name="Google Shape;562;g1130fa95cc5_2_137"/>
          <p:cNvSpPr txBox="1"/>
          <p:nvPr/>
        </p:nvSpPr>
        <p:spPr>
          <a:xfrm>
            <a:off x="662933" y="4464745"/>
            <a:ext cx="6449100" cy="1976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Our Website: </a:t>
            </a:r>
            <a:r>
              <a:rPr b="0" i="0" lang="en-US" sz="20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US" sz="2000" u="none" cap="none" strike="noStrike">
                <a:solidFill>
                  <a:srgbClr val="FFFFFF"/>
                </a:solidFill>
                <a:latin typeface="Century Gothic"/>
                <a:ea typeface="Century Gothic"/>
                <a:cs typeface="Century Gothic"/>
                <a:sym typeface="Century Gothic"/>
              </a:rPr>
              <a:t>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Membership:</a:t>
            </a:r>
            <a:r>
              <a:rPr lang="en-US" sz="2000" u="sng">
                <a:solidFill>
                  <a:srgbClr val="FFFFFF"/>
                </a:solidFill>
                <a:latin typeface="Century Gothic"/>
                <a:ea typeface="Century Gothic"/>
                <a:cs typeface="Century Gothic"/>
                <a:sym typeface="Century Gothic"/>
              </a:rPr>
              <a:t> </a:t>
            </a:r>
            <a:r>
              <a:rPr lang="en-US" sz="20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US" sz="20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Mailing Lists: </a:t>
            </a:r>
            <a:r>
              <a:rPr b="0" i="0" lang="en-US" sz="20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2000">
              <a:solidFill>
                <a:srgbClr val="FFFFFF"/>
              </a:solidFill>
              <a:latin typeface="Century Gothic"/>
              <a:ea typeface="Century Gothic"/>
              <a:cs typeface="Century Gothic"/>
              <a:sym typeface="Century Gothic"/>
            </a:endParaRPr>
          </a:p>
          <a:p>
            <a:pPr indent="0" lvl="0" marL="0" rtl="0" algn="l">
              <a:lnSpc>
                <a:spcPct val="115000"/>
              </a:lnSpc>
              <a:spcBef>
                <a:spcPts val="1100"/>
              </a:spcBef>
              <a:spcAft>
                <a:spcPts val="0"/>
              </a:spcAft>
              <a:buClr>
                <a:srgbClr val="000000"/>
              </a:buClr>
              <a:buSzPts val="2000"/>
              <a:buFont typeface="Arial"/>
              <a:buNone/>
            </a:pPr>
            <a:r>
              <a:rPr lang="en-US" sz="2000">
                <a:solidFill>
                  <a:srgbClr val="FFFFFF"/>
                </a:solidFill>
                <a:latin typeface="Century Gothic"/>
                <a:ea typeface="Century Gothic"/>
                <a:cs typeface="Century Gothic"/>
                <a:sym typeface="Century Gothic"/>
              </a:rPr>
              <a:t>Our Wiki: </a:t>
            </a:r>
            <a:r>
              <a:rPr lang="en-US" sz="2000" u="sng">
                <a:solidFill>
                  <a:srgbClr val="FFFFFF"/>
                </a:solidFill>
                <a:latin typeface="Century Gothic"/>
                <a:ea typeface="Century Gothic"/>
                <a:cs typeface="Century Gothic"/>
                <a:sym typeface="Century Gothic"/>
              </a:rPr>
              <a:t>https://wiki.lfenergy.org </a:t>
            </a:r>
            <a:endParaRPr sz="2000">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t/>
            </a:r>
            <a:endParaRPr sz="2000">
              <a:solidFill>
                <a:srgbClr val="FFFFFF"/>
              </a:solidFill>
              <a:latin typeface="Century Gothic"/>
              <a:ea typeface="Century Gothic"/>
              <a:cs typeface="Century Gothic"/>
              <a:sym typeface="Century Gothic"/>
            </a:endParaRPr>
          </a:p>
        </p:txBody>
      </p:sp>
      <p:pic>
        <p:nvPicPr>
          <p:cNvPr id="563" name="Google Shape;563;g1130fa95cc5_2_137"/>
          <p:cNvPicPr preferRelativeResize="0"/>
          <p:nvPr/>
        </p:nvPicPr>
        <p:blipFill rotWithShape="1">
          <a:blip r:embed="rId7">
            <a:alphaModFix/>
          </a:blip>
          <a:srcRect b="0" l="0" r="0" t="0"/>
          <a:stretch/>
        </p:blipFill>
        <p:spPr>
          <a:xfrm>
            <a:off x="8208583" y="5907989"/>
            <a:ext cx="3620207" cy="479025"/>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564" name="Shape 564"/>
        <p:cNvGrpSpPr/>
        <p:nvPr/>
      </p:nvGrpSpPr>
      <p:grpSpPr>
        <a:xfrm>
          <a:off x="0" y="0"/>
          <a:ext cx="0" cy="0"/>
          <a:chOff x="0" y="0"/>
          <a:chExt cx="0" cy="0"/>
        </a:xfrm>
      </p:grpSpPr>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568" name="Shape 568"/>
        <p:cNvGrpSpPr/>
        <p:nvPr/>
      </p:nvGrpSpPr>
      <p:grpSpPr>
        <a:xfrm>
          <a:off x="0" y="0"/>
          <a:ext cx="0" cy="0"/>
          <a:chOff x="0" y="0"/>
          <a:chExt cx="0" cy="0"/>
        </a:xfrm>
      </p:grpSpPr>
      <p:sp>
        <p:nvSpPr>
          <p:cNvPr id="569" name="Google Shape;569;g118fea77057_0_245"/>
          <p:cNvSpPr txBox="1"/>
          <p:nvPr>
            <p:ph type="title"/>
          </p:nvPr>
        </p:nvSpPr>
        <p:spPr>
          <a:xfrm>
            <a:off x="616950" y="501271"/>
            <a:ext cx="10873500" cy="62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570" name="Google Shape;570;g118fea77057_0_245"/>
          <p:cNvSpPr txBox="1"/>
          <p:nvPr>
            <p:ph idx="1" type="body"/>
          </p:nvPr>
        </p:nvSpPr>
        <p:spPr>
          <a:xfrm>
            <a:off x="616946" y="1386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rgbClr val="434343"/>
              </a:buClr>
              <a:buSzPts val="1800"/>
              <a:buChar char="•"/>
              <a:defRPr/>
            </a:lvl6pPr>
            <a:lvl7pPr indent="-342900" lvl="6" marL="3200400" rtl="0" algn="l">
              <a:lnSpc>
                <a:spcPct val="90000"/>
              </a:lnSpc>
              <a:spcBef>
                <a:spcPts val="500"/>
              </a:spcBef>
              <a:spcAft>
                <a:spcPts val="0"/>
              </a:spcAft>
              <a:buClr>
                <a:srgbClr val="434343"/>
              </a:buClr>
              <a:buSzPts val="1800"/>
              <a:buChar char="•"/>
              <a:defRPr/>
            </a:lvl7pPr>
            <a:lvl8pPr indent="-342900" lvl="7" marL="3657600" rtl="0" algn="l">
              <a:lnSpc>
                <a:spcPct val="90000"/>
              </a:lnSpc>
              <a:spcBef>
                <a:spcPts val="500"/>
              </a:spcBef>
              <a:spcAft>
                <a:spcPts val="0"/>
              </a:spcAft>
              <a:buClr>
                <a:srgbClr val="434343"/>
              </a:buClr>
              <a:buSzPts val="1800"/>
              <a:buChar char="•"/>
              <a:defRPr/>
            </a:lvl8pPr>
            <a:lvl9pPr indent="-342900" lvl="8" marL="4114800" rtl="0" algn="l">
              <a:lnSpc>
                <a:spcPct val="90000"/>
              </a:lnSpc>
              <a:spcBef>
                <a:spcPts val="500"/>
              </a:spcBef>
              <a:spcAft>
                <a:spcPts val="0"/>
              </a:spcAft>
              <a:buClr>
                <a:srgbClr val="434343"/>
              </a:buClr>
              <a:buSzPts val="1800"/>
              <a:buChar char="•"/>
              <a:defRPr/>
            </a:lvl9pPr>
          </a:lstStyle>
          <a:p/>
        </p:txBody>
      </p:sp>
      <p:pic>
        <p:nvPicPr>
          <p:cNvPr id="571" name="Google Shape;571;g118fea77057_0_245"/>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572" name="Google Shape;572;g118fea77057_0_245"/>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3" name="Shape 573"/>
        <p:cNvGrpSpPr/>
        <p:nvPr/>
      </p:nvGrpSpPr>
      <p:grpSpPr>
        <a:xfrm>
          <a:off x="0" y="0"/>
          <a:ext cx="0" cy="0"/>
          <a:chOff x="0" y="0"/>
          <a:chExt cx="0" cy="0"/>
        </a:xfrm>
      </p:grpSpPr>
      <p:sp>
        <p:nvSpPr>
          <p:cNvPr id="574" name="Google Shape;574;g118fea77057_0_250"/>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75" name="Google Shape;575;g118fea77057_0_250"/>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576" name="Google Shape;576;g118fea77057_0_250"/>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77" name="Shape 577"/>
        <p:cNvGrpSpPr/>
        <p:nvPr/>
      </p:nvGrpSpPr>
      <p:grpSpPr>
        <a:xfrm>
          <a:off x="0" y="0"/>
          <a:ext cx="0" cy="0"/>
          <a:chOff x="0" y="0"/>
          <a:chExt cx="0" cy="0"/>
        </a:xfrm>
      </p:grpSpPr>
      <p:sp>
        <p:nvSpPr>
          <p:cNvPr id="578" name="Google Shape;578;g118fea77057_0_254"/>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3764"/>
              </a:buClr>
              <a:buSzPts val="4000"/>
              <a:buFont typeface="Century Gothic"/>
              <a:buNone/>
              <a:defRPr b="0" i="0" sz="40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79" name="Google Shape;579;g118fea77057_0_254"/>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580" name="Google Shape;580;g118fea77057_0_254"/>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lt1"/>
        </a:solidFill>
      </p:bgPr>
    </p:bg>
    <p:spTree>
      <p:nvGrpSpPr>
        <p:cNvPr id="61" name="Shape 61"/>
        <p:cNvGrpSpPr/>
        <p:nvPr/>
      </p:nvGrpSpPr>
      <p:grpSpPr>
        <a:xfrm>
          <a:off x="0" y="0"/>
          <a:ext cx="0" cy="0"/>
          <a:chOff x="0" y="0"/>
          <a:chExt cx="0" cy="0"/>
        </a:xfrm>
      </p:grpSpPr>
      <p:sp>
        <p:nvSpPr>
          <p:cNvPr id="62" name="Google Shape;62;p31"/>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rmAutofit/>
          </a:bodyPr>
          <a:lstStyle>
            <a:lvl1pPr lvl="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63" name="Google Shape;63;p31"/>
          <p:cNvSpPr txBox="1"/>
          <p:nvPr>
            <p:ph idx="1" type="body"/>
          </p:nvPr>
        </p:nvSpPr>
        <p:spPr>
          <a:xfrm>
            <a:off x="6858000" y="457200"/>
            <a:ext cx="4572000" cy="5999163"/>
          </a:xfrm>
          <a:prstGeom prst="rect">
            <a:avLst/>
          </a:prstGeom>
          <a:noFill/>
          <a:ln>
            <a:noFill/>
          </a:ln>
        </p:spPr>
        <p:txBody>
          <a:bodyPr anchorCtr="0" anchor="ctr" bIns="0" lIns="0" spcFirstLastPara="1" rIns="0" wrap="square" tIns="0">
            <a:normAutofit/>
          </a:bodyPr>
          <a:lstStyle>
            <a:lvl1pPr indent="-381000" lvl="0" marL="457200" algn="l">
              <a:lnSpc>
                <a:spcPct val="100000"/>
              </a:lnSpc>
              <a:spcBef>
                <a:spcPts val="2400"/>
              </a:spcBef>
              <a:spcAft>
                <a:spcPts val="0"/>
              </a:spcAft>
              <a:buClr>
                <a:schemeClr val="lt1"/>
              </a:buClr>
              <a:buSzPts val="2400"/>
              <a:buChar char="•"/>
              <a:defRPr>
                <a:solidFill>
                  <a:schemeClr val="lt1"/>
                </a:solidFill>
              </a:defRPr>
            </a:lvl1pPr>
            <a:lvl2pPr indent="-355600" lvl="1" marL="914400" algn="l">
              <a:lnSpc>
                <a:spcPct val="100000"/>
              </a:lnSpc>
              <a:spcBef>
                <a:spcPts val="1200"/>
              </a:spcBef>
              <a:spcAft>
                <a:spcPts val="0"/>
              </a:spcAft>
              <a:buClr>
                <a:schemeClr val="lt1"/>
              </a:buClr>
              <a:buSzPts val="2000"/>
              <a:buChar char="•"/>
              <a:defRPr>
                <a:solidFill>
                  <a:schemeClr val="lt1"/>
                </a:solidFill>
              </a:defRPr>
            </a:lvl2pPr>
            <a:lvl3pPr indent="-355600" lvl="2" marL="1371600" algn="l">
              <a:lnSpc>
                <a:spcPct val="100000"/>
              </a:lnSpc>
              <a:spcBef>
                <a:spcPts val="1200"/>
              </a:spcBef>
              <a:spcAft>
                <a:spcPts val="0"/>
              </a:spcAft>
              <a:buClr>
                <a:schemeClr val="lt1"/>
              </a:buClr>
              <a:buSzPts val="2000"/>
              <a:buChar char="•"/>
              <a:defRPr>
                <a:solidFill>
                  <a:schemeClr val="lt1"/>
                </a:solidFill>
              </a:defRPr>
            </a:lvl3pPr>
            <a:lvl4pPr indent="-355600" lvl="3" marL="1828800" algn="l">
              <a:lnSpc>
                <a:spcPct val="100000"/>
              </a:lnSpc>
              <a:spcBef>
                <a:spcPts val="1200"/>
              </a:spcBef>
              <a:spcAft>
                <a:spcPts val="0"/>
              </a:spcAft>
              <a:buClr>
                <a:schemeClr val="lt1"/>
              </a:buClr>
              <a:buSzPts val="2000"/>
              <a:buChar char="•"/>
              <a:defRPr>
                <a:solidFill>
                  <a:schemeClr val="lt1"/>
                </a:solidFill>
              </a:defRPr>
            </a:lvl4pPr>
            <a:lvl5pPr indent="-355600" lvl="4" marL="2286000" algn="l">
              <a:lnSpc>
                <a:spcPct val="100000"/>
              </a:lnSpc>
              <a:spcBef>
                <a:spcPts val="12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4" name="Google Shape;64;p31"/>
          <p:cNvSpPr txBox="1"/>
          <p:nvPr>
            <p:ph idx="3" type="body"/>
          </p:nvPr>
        </p:nvSpPr>
        <p:spPr>
          <a:xfrm>
            <a:off x="1280612" y="457200"/>
            <a:ext cx="3429000" cy="5999163"/>
          </a:xfrm>
          <a:prstGeom prst="rect">
            <a:avLst/>
          </a:prstGeom>
          <a:noFill/>
          <a:ln>
            <a:noFill/>
          </a:ln>
        </p:spPr>
        <p:txBody>
          <a:bodyPr anchorCtr="0" anchor="ctr"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solidFill>
                  <a:schemeClr val="dk1"/>
                </a:solidFill>
              </a:defRPr>
            </a:lvl1pPr>
            <a:lvl2pPr indent="-355600" lvl="1" marL="914400" algn="l">
              <a:lnSpc>
                <a:spcPct val="100000"/>
              </a:lnSpc>
              <a:spcBef>
                <a:spcPts val="1200"/>
              </a:spcBef>
              <a:spcAft>
                <a:spcPts val="0"/>
              </a:spcAft>
              <a:buClr>
                <a:schemeClr val="dk1"/>
              </a:buClr>
              <a:buSzPts val="2000"/>
              <a:buChar char="•"/>
              <a:defRPr>
                <a:solidFill>
                  <a:schemeClr val="dk1"/>
                </a:solidFill>
              </a:defRPr>
            </a:lvl2pPr>
            <a:lvl3pPr indent="-355600" lvl="2" marL="1371600" algn="l">
              <a:lnSpc>
                <a:spcPct val="100000"/>
              </a:lnSpc>
              <a:spcBef>
                <a:spcPts val="1200"/>
              </a:spcBef>
              <a:spcAft>
                <a:spcPts val="0"/>
              </a:spcAft>
              <a:buClr>
                <a:schemeClr val="dk1"/>
              </a:buClr>
              <a:buSzPts val="2000"/>
              <a:buChar char="•"/>
              <a:defRPr>
                <a:solidFill>
                  <a:schemeClr val="dk1"/>
                </a:solidFill>
              </a:defRPr>
            </a:lvl3pPr>
            <a:lvl4pPr indent="-355600" lvl="3" marL="1828800" algn="l">
              <a:lnSpc>
                <a:spcPct val="100000"/>
              </a:lnSpc>
              <a:spcBef>
                <a:spcPts val="1200"/>
              </a:spcBef>
              <a:spcAft>
                <a:spcPts val="0"/>
              </a:spcAft>
              <a:buClr>
                <a:schemeClr val="dk1"/>
              </a:buClr>
              <a:buSzPts val="2000"/>
              <a:buChar char="•"/>
              <a:defRPr>
                <a:solidFill>
                  <a:schemeClr val="dk1"/>
                </a:solidFill>
              </a:defRPr>
            </a:lvl4pPr>
            <a:lvl5pPr indent="-355600" lvl="4" marL="2286000" algn="l">
              <a:lnSpc>
                <a:spcPct val="100000"/>
              </a:lnSpc>
              <a:spcBef>
                <a:spcPts val="1200"/>
              </a:spcBef>
              <a:spcAft>
                <a:spcPts val="0"/>
              </a:spcAft>
              <a:buClr>
                <a:schemeClr val="dk1"/>
              </a:buClr>
              <a:buSzPts val="2000"/>
              <a:buChar char="•"/>
              <a:defRPr>
                <a:solidFill>
                  <a:schemeClr val="dk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581" name="Shape 581"/>
        <p:cNvGrpSpPr/>
        <p:nvPr/>
      </p:nvGrpSpPr>
      <p:grpSpPr>
        <a:xfrm>
          <a:off x="0" y="0"/>
          <a:ext cx="0" cy="0"/>
          <a:chOff x="0" y="0"/>
          <a:chExt cx="0" cy="0"/>
        </a:xfrm>
      </p:grpSpPr>
      <p:sp>
        <p:nvSpPr>
          <p:cNvPr id="582" name="Google Shape;582;g118fea77057_0_258"/>
          <p:cNvSpPr txBox="1"/>
          <p:nvPr>
            <p:ph type="ctrTitle"/>
          </p:nvPr>
        </p:nvSpPr>
        <p:spPr>
          <a:xfrm>
            <a:off x="1524000" y="2656900"/>
            <a:ext cx="9144000" cy="6675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rgbClr val="009ADE"/>
              </a:buClr>
              <a:buSzPts val="4400"/>
              <a:buFont typeface="Century Gothic"/>
              <a:buNone/>
              <a:defRPr b="0" sz="4400">
                <a:solidFill>
                  <a:srgbClr val="009ADE"/>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83" name="Google Shape;583;g118fea77057_0_258"/>
          <p:cNvPicPr preferRelativeResize="0"/>
          <p:nvPr/>
        </p:nvPicPr>
        <p:blipFill rotWithShape="1">
          <a:blip r:embed="rId2">
            <a:alphaModFix/>
          </a:blip>
          <a:srcRect b="0" l="0" r="0" t="0"/>
          <a:stretch/>
        </p:blipFill>
        <p:spPr>
          <a:xfrm>
            <a:off x="4211070" y="4711362"/>
            <a:ext cx="3774314" cy="493378"/>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84" name="Shape 584"/>
        <p:cNvGrpSpPr/>
        <p:nvPr/>
      </p:nvGrpSpPr>
      <p:grpSpPr>
        <a:xfrm>
          <a:off x="0" y="0"/>
          <a:ext cx="0" cy="0"/>
          <a:chOff x="0" y="0"/>
          <a:chExt cx="0" cy="0"/>
        </a:xfrm>
      </p:grpSpPr>
    </p:spTree>
  </p:cSld>
  <p:clrMapOvr>
    <a:masterClrMapping/>
  </p:clrMapOvr>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85" name="Shape 585"/>
        <p:cNvGrpSpPr/>
        <p:nvPr/>
      </p:nvGrpSpPr>
      <p:grpSpPr>
        <a:xfrm>
          <a:off x="0" y="0"/>
          <a:ext cx="0" cy="0"/>
          <a:chOff x="0" y="0"/>
          <a:chExt cx="0" cy="0"/>
        </a:xfrm>
      </p:grpSpPr>
      <p:sp>
        <p:nvSpPr>
          <p:cNvPr id="586" name="Google Shape;586;g118fea77057_0_262"/>
          <p:cNvSpPr/>
          <p:nvPr>
            <p:ph idx="2" type="pic"/>
          </p:nvPr>
        </p:nvSpPr>
        <p:spPr>
          <a:xfrm>
            <a:off x="6096000" y="0"/>
            <a:ext cx="6096000" cy="6858000"/>
          </a:xfrm>
          <a:prstGeom prst="rect">
            <a:avLst/>
          </a:prstGeom>
          <a:solidFill>
            <a:srgbClr val="FEFEFE"/>
          </a:solidFill>
          <a:ln>
            <a:noFill/>
          </a:ln>
        </p:spPr>
      </p:sp>
      <p:sp>
        <p:nvSpPr>
          <p:cNvPr id="587" name="Google Shape;587;g118fea77057_0_262"/>
          <p:cNvSpPr txBox="1"/>
          <p:nvPr>
            <p:ph idx="1" type="body"/>
          </p:nvPr>
        </p:nvSpPr>
        <p:spPr>
          <a:xfrm>
            <a:off x="457199" y="1615440"/>
            <a:ext cx="51678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588" name="Google Shape;588;g118fea77057_0_262"/>
          <p:cNvSpPr txBox="1"/>
          <p:nvPr>
            <p:ph type="title"/>
          </p:nvPr>
        </p:nvSpPr>
        <p:spPr>
          <a:xfrm>
            <a:off x="457200" y="457200"/>
            <a:ext cx="5167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589" name="Google Shape;589;g118fea77057_0_262"/>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590" name="Google Shape;590;g118fea77057_0_262"/>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p:extLst>
    <p:ext uri="{DCECCB84-F9BA-43D5-87BE-67443E8EF086}">
      <p15:sldGuideLst>
        <p15:guide id="1" pos="5760">
          <p15:clr>
            <a:srgbClr val="FBAE40"/>
          </p15:clr>
        </p15:guide>
      </p15:sldGuideLst>
    </p:ext>
  </p:extLst>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solidFill>
          <a:schemeClr val="lt1"/>
        </a:solidFill>
      </p:bgPr>
    </p:bg>
    <p:spTree>
      <p:nvGrpSpPr>
        <p:cNvPr id="591" name="Shape 591"/>
        <p:cNvGrpSpPr/>
        <p:nvPr/>
      </p:nvGrpSpPr>
      <p:grpSpPr>
        <a:xfrm>
          <a:off x="0" y="0"/>
          <a:ext cx="0" cy="0"/>
          <a:chOff x="0" y="0"/>
          <a:chExt cx="0" cy="0"/>
        </a:xfrm>
      </p:grpSpPr>
      <p:sp>
        <p:nvSpPr>
          <p:cNvPr id="592" name="Google Shape;592;g118fea77057_0_268"/>
          <p:cNvSpPr/>
          <p:nvPr>
            <p:ph idx="2" type="pic"/>
          </p:nvPr>
        </p:nvSpPr>
        <p:spPr>
          <a:xfrm>
            <a:off x="0" y="2192138"/>
            <a:ext cx="12192000" cy="4665900"/>
          </a:xfrm>
          <a:prstGeom prst="rect">
            <a:avLst/>
          </a:prstGeom>
          <a:noFill/>
          <a:ln>
            <a:noFill/>
          </a:ln>
        </p:spPr>
      </p:sp>
      <p:pic>
        <p:nvPicPr>
          <p:cNvPr descr="A picture containing drawing, table&#10;&#10;Description automatically generated" id="593" name="Google Shape;593;g118fea77057_0_268"/>
          <p:cNvPicPr preferRelativeResize="0"/>
          <p:nvPr/>
        </p:nvPicPr>
        <p:blipFill rotWithShape="1">
          <a:blip r:embed="rId2">
            <a:alphaModFix/>
          </a:blip>
          <a:srcRect b="0" l="0" r="0" t="0"/>
          <a:stretch/>
        </p:blipFill>
        <p:spPr>
          <a:xfrm>
            <a:off x="2229604" y="2938271"/>
            <a:ext cx="7732788" cy="981458"/>
          </a:xfrm>
          <a:prstGeom prst="rect">
            <a:avLst/>
          </a:prstGeom>
          <a:noFill/>
          <a:ln>
            <a:noFill/>
          </a:ln>
        </p:spPr>
      </p:pic>
      <p:pic>
        <p:nvPicPr>
          <p:cNvPr descr="A picture containing drawing, table&#10;&#10;Description automatically generated" id="594" name="Google Shape;594;g118fea77057_0_268"/>
          <p:cNvPicPr preferRelativeResize="0"/>
          <p:nvPr/>
        </p:nvPicPr>
        <p:blipFill rotWithShape="1">
          <a:blip r:embed="rId2">
            <a:alphaModFix/>
          </a:blip>
          <a:srcRect b="0" l="0" r="0" t="0"/>
          <a:stretch/>
        </p:blipFill>
        <p:spPr>
          <a:xfrm>
            <a:off x="116189" y="655299"/>
            <a:ext cx="7732788" cy="981458"/>
          </a:xfrm>
          <a:prstGeom prst="rect">
            <a:avLst/>
          </a:prstGeom>
          <a:noFill/>
          <a:ln>
            <a:noFill/>
          </a:ln>
        </p:spPr>
      </p:pic>
      <p:pic>
        <p:nvPicPr>
          <p:cNvPr id="595" name="Google Shape;595;g118fea77057_0_268"/>
          <p:cNvPicPr preferRelativeResize="0"/>
          <p:nvPr/>
        </p:nvPicPr>
        <p:blipFill rotWithShape="1">
          <a:blip r:embed="rId3">
            <a:alphaModFix/>
          </a:blip>
          <a:srcRect b="0" l="0" r="0" t="0"/>
          <a:stretch/>
        </p:blipFill>
        <p:spPr>
          <a:xfrm>
            <a:off x="457200" y="6442546"/>
            <a:ext cx="1954183" cy="251816"/>
          </a:xfrm>
          <a:prstGeom prst="rect">
            <a:avLst/>
          </a:prstGeom>
          <a:noFill/>
          <a:ln>
            <a:noFill/>
          </a:ln>
        </p:spPr>
      </p:pic>
      <p:sp>
        <p:nvSpPr>
          <p:cNvPr id="596" name="Google Shape;596;g118fea77057_0_268"/>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597" name="Shape 597"/>
        <p:cNvGrpSpPr/>
        <p:nvPr/>
      </p:nvGrpSpPr>
      <p:grpSpPr>
        <a:xfrm>
          <a:off x="0" y="0"/>
          <a:ext cx="0" cy="0"/>
          <a:chOff x="0" y="0"/>
          <a:chExt cx="0" cy="0"/>
        </a:xfrm>
      </p:grpSpPr>
      <p:pic>
        <p:nvPicPr>
          <p:cNvPr id="598" name="Google Shape;598;g118fea77057_0_274"/>
          <p:cNvPicPr preferRelativeResize="0"/>
          <p:nvPr/>
        </p:nvPicPr>
        <p:blipFill rotWithShape="1">
          <a:blip r:embed="rId2">
            <a:alphaModFix/>
          </a:blip>
          <a:srcRect b="0" l="0" r="0" t="0"/>
          <a:stretch/>
        </p:blipFill>
        <p:spPr>
          <a:xfrm>
            <a:off x="3099684" y="2461628"/>
            <a:ext cx="5962153" cy="779372"/>
          </a:xfrm>
          <a:prstGeom prst="rect">
            <a:avLst/>
          </a:prstGeom>
          <a:noFill/>
          <a:ln>
            <a:noFill/>
          </a:ln>
        </p:spPr>
      </p:pic>
      <p:sp>
        <p:nvSpPr>
          <p:cNvPr id="599" name="Google Shape;599;g118fea77057_0_274"/>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03764"/>
              </a:buClr>
              <a:buSzPts val="3600"/>
              <a:buFont typeface="Century Gothic"/>
              <a:buNone/>
              <a:defRPr b="0" i="0" sz="36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tement 1">
  <p:cSld name="1_Statement 1">
    <p:bg>
      <p:bgPr>
        <a:solidFill>
          <a:schemeClr val="lt1"/>
        </a:solidFill>
      </p:bgPr>
    </p:bg>
    <p:spTree>
      <p:nvGrpSpPr>
        <p:cNvPr id="600" name="Shape 600"/>
        <p:cNvGrpSpPr/>
        <p:nvPr/>
      </p:nvGrpSpPr>
      <p:grpSpPr>
        <a:xfrm>
          <a:off x="0" y="0"/>
          <a:ext cx="0" cy="0"/>
          <a:chOff x="0" y="0"/>
          <a:chExt cx="0" cy="0"/>
        </a:xfrm>
      </p:grpSpPr>
      <p:sp>
        <p:nvSpPr>
          <p:cNvPr id="601" name="Google Shape;601;g118fea77057_0_277"/>
          <p:cNvSpPr/>
          <p:nvPr/>
        </p:nvSpPr>
        <p:spPr>
          <a:xfrm>
            <a:off x="-1" y="0"/>
            <a:ext cx="12192000" cy="1971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602" name="Google Shape;602;g118fea77057_0_277"/>
          <p:cNvSpPr txBox="1"/>
          <p:nvPr>
            <p:ph type="title"/>
          </p:nvPr>
        </p:nvSpPr>
        <p:spPr>
          <a:xfrm>
            <a:off x="457200" y="457200"/>
            <a:ext cx="7793400" cy="97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9ADE"/>
              </a:buClr>
              <a:buSzPts val="4000"/>
              <a:buFont typeface="Century Gothic"/>
              <a:buNone/>
              <a:defRPr b="0" i="0" sz="4000" cap="none">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603" name="Google Shape;603;g118fea77057_0_277"/>
          <p:cNvSpPr/>
          <p:nvPr>
            <p:ph idx="2" type="pic"/>
          </p:nvPr>
        </p:nvSpPr>
        <p:spPr>
          <a:xfrm>
            <a:off x="0" y="1430819"/>
            <a:ext cx="12192000" cy="4764900"/>
          </a:xfrm>
          <a:prstGeom prst="rect">
            <a:avLst/>
          </a:prstGeom>
          <a:noFill/>
          <a:ln>
            <a:noFill/>
          </a:ln>
        </p:spPr>
      </p:sp>
      <p:pic>
        <p:nvPicPr>
          <p:cNvPr id="604" name="Google Shape;604;g118fea77057_0_277"/>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605" name="Google Shape;605;g118fea77057_0_277"/>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606" name="Shape 606"/>
        <p:cNvGrpSpPr/>
        <p:nvPr/>
      </p:nvGrpSpPr>
      <p:grpSpPr>
        <a:xfrm>
          <a:off x="0" y="0"/>
          <a:ext cx="0" cy="0"/>
          <a:chOff x="0" y="0"/>
          <a:chExt cx="0" cy="0"/>
        </a:xfrm>
      </p:grpSpPr>
      <p:sp>
        <p:nvSpPr>
          <p:cNvPr id="607" name="Google Shape;607;g118fea77057_0_283"/>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608" name="Google Shape;608;g118fea77057_0_283"/>
          <p:cNvCxnSpPr/>
          <p:nvPr/>
        </p:nvCxnSpPr>
        <p:spPr>
          <a:xfrm rot="10800000">
            <a:off x="4088447" y="13867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609" name="Google Shape;609;g118fea77057_0_283"/>
          <p:cNvCxnSpPr/>
          <p:nvPr/>
        </p:nvCxnSpPr>
        <p:spPr>
          <a:xfrm rot="10800000">
            <a:off x="8103553" y="13867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610" name="Google Shape;610;g118fea77057_0_283"/>
          <p:cNvSpPr txBox="1"/>
          <p:nvPr>
            <p:ph idx="1" type="body"/>
          </p:nvPr>
        </p:nvSpPr>
        <p:spPr>
          <a:xfrm>
            <a:off x="457199" y="1386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11" name="Google Shape;611;g118fea77057_0_283"/>
          <p:cNvSpPr txBox="1"/>
          <p:nvPr>
            <p:ph idx="2" type="body"/>
          </p:nvPr>
        </p:nvSpPr>
        <p:spPr>
          <a:xfrm>
            <a:off x="4434840" y="1386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612" name="Google Shape;612;g118fea77057_0_283"/>
          <p:cNvSpPr txBox="1"/>
          <p:nvPr>
            <p:ph idx="3" type="body"/>
          </p:nvPr>
        </p:nvSpPr>
        <p:spPr>
          <a:xfrm>
            <a:off x="8412480" y="1386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613" name="Google Shape;613;g118fea77057_0_283"/>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614" name="Google Shape;614;g118fea77057_0_283"/>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615" name="Shape 615"/>
        <p:cNvGrpSpPr/>
        <p:nvPr/>
      </p:nvGrpSpPr>
      <p:grpSpPr>
        <a:xfrm>
          <a:off x="0" y="0"/>
          <a:ext cx="0" cy="0"/>
          <a:chOff x="0" y="0"/>
          <a:chExt cx="0" cy="0"/>
        </a:xfrm>
      </p:grpSpPr>
      <p:sp>
        <p:nvSpPr>
          <p:cNvPr id="616" name="Google Shape;616;g118fea77057_0_292"/>
          <p:cNvSpPr/>
          <p:nvPr>
            <p:ph idx="2" type="pic"/>
          </p:nvPr>
        </p:nvSpPr>
        <p:spPr>
          <a:xfrm>
            <a:off x="6096000" y="0"/>
            <a:ext cx="6096000" cy="6858000"/>
          </a:xfrm>
          <a:prstGeom prst="rect">
            <a:avLst/>
          </a:prstGeom>
          <a:solidFill>
            <a:srgbClr val="FEFEFE"/>
          </a:solidFill>
          <a:ln>
            <a:noFill/>
          </a:ln>
        </p:spPr>
      </p:sp>
      <p:sp>
        <p:nvSpPr>
          <p:cNvPr id="617" name="Google Shape;617;g118fea77057_0_292"/>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618" name="Google Shape;618;g118fea77057_0_292"/>
          <p:cNvSpPr txBox="1"/>
          <p:nvPr>
            <p:ph idx="3" type="body"/>
          </p:nvPr>
        </p:nvSpPr>
        <p:spPr>
          <a:xfrm>
            <a:off x="762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pic>
        <p:nvPicPr>
          <p:cNvPr id="619" name="Google Shape;619;g118fea77057_0_292"/>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620" name="Google Shape;620;g118fea77057_0_292"/>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p:extLst>
    <p:ext uri="{DCECCB84-F9BA-43D5-87BE-67443E8EF086}">
      <p15:sldGuideLst>
        <p15:guide id="1"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4" name="Shape 624"/>
        <p:cNvGrpSpPr/>
        <p:nvPr/>
      </p:nvGrpSpPr>
      <p:grpSpPr>
        <a:xfrm>
          <a:off x="0" y="0"/>
          <a:ext cx="0" cy="0"/>
          <a:chOff x="0" y="0"/>
          <a:chExt cx="0" cy="0"/>
        </a:xfrm>
      </p:grpSpPr>
      <p:sp>
        <p:nvSpPr>
          <p:cNvPr id="625" name="Google Shape;625;g118fea77057_0_301"/>
          <p:cNvSpPr/>
          <p:nvPr>
            <p:ph idx="2" type="pic"/>
          </p:nvPr>
        </p:nvSpPr>
        <p:spPr>
          <a:xfrm>
            <a:off x="6096000" y="0"/>
            <a:ext cx="6096000" cy="6858000"/>
          </a:xfrm>
          <a:prstGeom prst="rect">
            <a:avLst/>
          </a:prstGeom>
          <a:solidFill>
            <a:srgbClr val="7F7F7F"/>
          </a:solidFill>
          <a:ln>
            <a:noFill/>
          </a:ln>
        </p:spPr>
      </p:sp>
      <p:sp>
        <p:nvSpPr>
          <p:cNvPr id="626" name="Google Shape;626;g118fea77057_0_301"/>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627" name="Google Shape;627;g118fea77057_0_301"/>
          <p:cNvSpPr txBox="1"/>
          <p:nvPr>
            <p:ph idx="3" type="body"/>
          </p:nvPr>
        </p:nvSpPr>
        <p:spPr>
          <a:xfrm>
            <a:off x="1280612" y="457200"/>
            <a:ext cx="3429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628" name="Shape 628"/>
        <p:cNvGrpSpPr/>
        <p:nvPr/>
      </p:nvGrpSpPr>
      <p:grpSpPr>
        <a:xfrm>
          <a:off x="0" y="0"/>
          <a:ext cx="0" cy="0"/>
          <a:chOff x="0" y="0"/>
          <a:chExt cx="0" cy="0"/>
        </a:xfrm>
      </p:grpSpPr>
      <p:sp>
        <p:nvSpPr>
          <p:cNvPr id="629" name="Google Shape;629;g118fea77057_0_305"/>
          <p:cNvSpPr/>
          <p:nvPr>
            <p:ph idx="2" type="pic"/>
          </p:nvPr>
        </p:nvSpPr>
        <p:spPr>
          <a:xfrm>
            <a:off x="6096000" y="0"/>
            <a:ext cx="6096000" cy="6858000"/>
          </a:xfrm>
          <a:prstGeom prst="rect">
            <a:avLst/>
          </a:prstGeom>
          <a:solidFill>
            <a:srgbClr val="7F7F7F"/>
          </a:solidFill>
          <a:ln>
            <a:noFill/>
          </a:ln>
        </p:spPr>
      </p:sp>
      <p:sp>
        <p:nvSpPr>
          <p:cNvPr id="630" name="Google Shape;630;g118fea77057_0_305"/>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631" name="Google Shape;631;g118fea77057_0_305"/>
          <p:cNvSpPr txBox="1"/>
          <p:nvPr>
            <p:ph idx="3" type="body"/>
          </p:nvPr>
        </p:nvSpPr>
        <p:spPr>
          <a:xfrm>
            <a:off x="1280612" y="457200"/>
            <a:ext cx="3429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65" name="Shape 65"/>
        <p:cNvGrpSpPr/>
        <p:nvPr/>
      </p:nvGrpSpPr>
      <p:grpSpPr>
        <a:xfrm>
          <a:off x="0" y="0"/>
          <a:ext cx="0" cy="0"/>
          <a:chOff x="0" y="0"/>
          <a:chExt cx="0" cy="0"/>
        </a:xfrm>
      </p:grpSpPr>
      <p:sp>
        <p:nvSpPr>
          <p:cNvPr id="66" name="Google Shape;66;p32"/>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rmAutofit/>
          </a:bodyPr>
          <a:lstStyle>
            <a:lvl1pPr lvl="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67" name="Google Shape;67;p32"/>
          <p:cNvSpPr txBox="1"/>
          <p:nvPr>
            <p:ph idx="1" type="body"/>
          </p:nvPr>
        </p:nvSpPr>
        <p:spPr>
          <a:xfrm>
            <a:off x="6858000" y="457200"/>
            <a:ext cx="4572000" cy="5999163"/>
          </a:xfrm>
          <a:prstGeom prst="rect">
            <a:avLst/>
          </a:prstGeom>
          <a:noFill/>
          <a:ln>
            <a:noFill/>
          </a:ln>
        </p:spPr>
        <p:txBody>
          <a:bodyPr anchorCtr="0" anchor="ctr" bIns="0" lIns="0" spcFirstLastPara="1" rIns="0" wrap="square" tIns="0">
            <a:normAutofit/>
          </a:bodyPr>
          <a:lstStyle>
            <a:lvl1pPr indent="-381000" lvl="0" marL="457200" algn="l">
              <a:lnSpc>
                <a:spcPct val="100000"/>
              </a:lnSpc>
              <a:spcBef>
                <a:spcPts val="2400"/>
              </a:spcBef>
              <a:spcAft>
                <a:spcPts val="0"/>
              </a:spcAft>
              <a:buClr>
                <a:schemeClr val="lt1"/>
              </a:buClr>
              <a:buSzPts val="2400"/>
              <a:buChar char="•"/>
              <a:defRPr>
                <a:solidFill>
                  <a:schemeClr val="lt1"/>
                </a:solidFill>
              </a:defRPr>
            </a:lvl1pPr>
            <a:lvl2pPr indent="-355600" lvl="1" marL="914400" algn="l">
              <a:lnSpc>
                <a:spcPct val="100000"/>
              </a:lnSpc>
              <a:spcBef>
                <a:spcPts val="1200"/>
              </a:spcBef>
              <a:spcAft>
                <a:spcPts val="0"/>
              </a:spcAft>
              <a:buClr>
                <a:schemeClr val="lt1"/>
              </a:buClr>
              <a:buSzPts val="2000"/>
              <a:buChar char="•"/>
              <a:defRPr>
                <a:solidFill>
                  <a:schemeClr val="lt1"/>
                </a:solidFill>
              </a:defRPr>
            </a:lvl2pPr>
            <a:lvl3pPr indent="-355600" lvl="2" marL="1371600" algn="l">
              <a:lnSpc>
                <a:spcPct val="100000"/>
              </a:lnSpc>
              <a:spcBef>
                <a:spcPts val="1200"/>
              </a:spcBef>
              <a:spcAft>
                <a:spcPts val="0"/>
              </a:spcAft>
              <a:buClr>
                <a:schemeClr val="lt1"/>
              </a:buClr>
              <a:buSzPts val="2000"/>
              <a:buChar char="•"/>
              <a:defRPr>
                <a:solidFill>
                  <a:schemeClr val="lt1"/>
                </a:solidFill>
              </a:defRPr>
            </a:lvl3pPr>
            <a:lvl4pPr indent="-355600" lvl="3" marL="1828800" algn="l">
              <a:lnSpc>
                <a:spcPct val="100000"/>
              </a:lnSpc>
              <a:spcBef>
                <a:spcPts val="1200"/>
              </a:spcBef>
              <a:spcAft>
                <a:spcPts val="0"/>
              </a:spcAft>
              <a:buClr>
                <a:schemeClr val="lt1"/>
              </a:buClr>
              <a:buSzPts val="2000"/>
              <a:buChar char="•"/>
              <a:defRPr>
                <a:solidFill>
                  <a:schemeClr val="lt1"/>
                </a:solidFill>
              </a:defRPr>
            </a:lvl4pPr>
            <a:lvl5pPr indent="-355600" lvl="4" marL="2286000" algn="l">
              <a:lnSpc>
                <a:spcPct val="100000"/>
              </a:lnSpc>
              <a:spcBef>
                <a:spcPts val="12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32"/>
          <p:cNvSpPr txBox="1"/>
          <p:nvPr>
            <p:ph idx="3" type="body"/>
          </p:nvPr>
        </p:nvSpPr>
        <p:spPr>
          <a:xfrm>
            <a:off x="1280612" y="457200"/>
            <a:ext cx="3429000" cy="5999163"/>
          </a:xfrm>
          <a:prstGeom prst="rect">
            <a:avLst/>
          </a:prstGeom>
          <a:noFill/>
          <a:ln>
            <a:noFill/>
          </a:ln>
        </p:spPr>
        <p:txBody>
          <a:bodyPr anchorCtr="0" anchor="ctr" bIns="0" lIns="0" spcFirstLastPara="1" rIns="0" wrap="square" tIns="0">
            <a:normAutofit/>
          </a:bodyPr>
          <a:lstStyle>
            <a:lvl1pPr indent="-381000" lvl="0" marL="457200" algn="l">
              <a:lnSpc>
                <a:spcPct val="100000"/>
              </a:lnSpc>
              <a:spcBef>
                <a:spcPts val="1200"/>
              </a:spcBef>
              <a:spcAft>
                <a:spcPts val="0"/>
              </a:spcAft>
              <a:buClr>
                <a:schemeClr val="lt1"/>
              </a:buClr>
              <a:buSzPts val="2400"/>
              <a:buChar char="•"/>
              <a:defRPr>
                <a:solidFill>
                  <a:schemeClr val="lt1"/>
                </a:solidFill>
              </a:defRPr>
            </a:lvl1pPr>
            <a:lvl2pPr indent="-355600" lvl="1" marL="914400" algn="l">
              <a:lnSpc>
                <a:spcPct val="100000"/>
              </a:lnSpc>
              <a:spcBef>
                <a:spcPts val="1200"/>
              </a:spcBef>
              <a:spcAft>
                <a:spcPts val="0"/>
              </a:spcAft>
              <a:buClr>
                <a:schemeClr val="lt1"/>
              </a:buClr>
              <a:buSzPts val="2000"/>
              <a:buChar char="•"/>
              <a:defRPr>
                <a:solidFill>
                  <a:schemeClr val="lt1"/>
                </a:solidFill>
              </a:defRPr>
            </a:lvl2pPr>
            <a:lvl3pPr indent="-355600" lvl="2" marL="1371600" algn="l">
              <a:lnSpc>
                <a:spcPct val="100000"/>
              </a:lnSpc>
              <a:spcBef>
                <a:spcPts val="1200"/>
              </a:spcBef>
              <a:spcAft>
                <a:spcPts val="0"/>
              </a:spcAft>
              <a:buClr>
                <a:schemeClr val="lt1"/>
              </a:buClr>
              <a:buSzPts val="2000"/>
              <a:buChar char="•"/>
              <a:defRPr>
                <a:solidFill>
                  <a:schemeClr val="lt1"/>
                </a:solidFill>
              </a:defRPr>
            </a:lvl3pPr>
            <a:lvl4pPr indent="-355600" lvl="3" marL="1828800" algn="l">
              <a:lnSpc>
                <a:spcPct val="100000"/>
              </a:lnSpc>
              <a:spcBef>
                <a:spcPts val="1200"/>
              </a:spcBef>
              <a:spcAft>
                <a:spcPts val="0"/>
              </a:spcAft>
              <a:buClr>
                <a:schemeClr val="lt1"/>
              </a:buClr>
              <a:buSzPts val="2000"/>
              <a:buChar char="•"/>
              <a:defRPr>
                <a:solidFill>
                  <a:schemeClr val="lt1"/>
                </a:solidFill>
              </a:defRPr>
            </a:lvl4pPr>
            <a:lvl5pPr indent="-355600" lvl="4" marL="2286000" algn="l">
              <a:lnSpc>
                <a:spcPct val="100000"/>
              </a:lnSpc>
              <a:spcBef>
                <a:spcPts val="1200"/>
              </a:spcBef>
              <a:spcAft>
                <a:spcPts val="0"/>
              </a:spcAft>
              <a:buClr>
                <a:schemeClr val="lt1"/>
              </a:buClr>
              <a:buSzPts val="2000"/>
              <a:buChar char="•"/>
              <a:defRPr>
                <a:solidFill>
                  <a:schemeClr val="lt1"/>
                </a:solidFil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636" name="Shape 636"/>
        <p:cNvGrpSpPr/>
        <p:nvPr/>
      </p:nvGrpSpPr>
      <p:grpSpPr>
        <a:xfrm>
          <a:off x="0" y="0"/>
          <a:ext cx="0" cy="0"/>
          <a:chOff x="0" y="0"/>
          <a:chExt cx="0" cy="0"/>
        </a:xfrm>
      </p:grpSpPr>
      <p:sp>
        <p:nvSpPr>
          <p:cNvPr id="637" name="Google Shape;637;g118fea77057_0_571"/>
          <p:cNvSpPr txBox="1"/>
          <p:nvPr>
            <p:ph type="ctrTitle"/>
          </p:nvPr>
        </p:nvSpPr>
        <p:spPr>
          <a:xfrm>
            <a:off x="415611" y="992767"/>
            <a:ext cx="11360700" cy="2736900"/>
          </a:xfrm>
          <a:prstGeom prst="rect">
            <a:avLst/>
          </a:prstGeom>
          <a:noFill/>
          <a:ln>
            <a:noFill/>
          </a:ln>
        </p:spPr>
        <p:txBody>
          <a:bodyPr anchorCtr="0" anchor="b" bIns="122025" lIns="122025" spcFirstLastPara="1" rIns="122025" wrap="square" tIns="122025">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638" name="Google Shape;638;g118fea77057_0_571"/>
          <p:cNvSpPr txBox="1"/>
          <p:nvPr>
            <p:ph idx="1" type="subTitle"/>
          </p:nvPr>
        </p:nvSpPr>
        <p:spPr>
          <a:xfrm>
            <a:off x="415600" y="3778833"/>
            <a:ext cx="11360700" cy="1056900"/>
          </a:xfrm>
          <a:prstGeom prst="rect">
            <a:avLst/>
          </a:prstGeom>
          <a:noFill/>
          <a:ln>
            <a:noFill/>
          </a:ln>
        </p:spPr>
        <p:txBody>
          <a:bodyPr anchorCtr="0" anchor="t" bIns="122025" lIns="122025" spcFirstLastPara="1" rIns="122025" wrap="square" tIns="122025">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639" name="Google Shape;639;g118fea77057_0_571"/>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640" name="Shape 640"/>
        <p:cNvGrpSpPr/>
        <p:nvPr/>
      </p:nvGrpSpPr>
      <p:grpSpPr>
        <a:xfrm>
          <a:off x="0" y="0"/>
          <a:ext cx="0" cy="0"/>
          <a:chOff x="0" y="0"/>
          <a:chExt cx="0" cy="0"/>
        </a:xfrm>
      </p:grpSpPr>
      <p:sp>
        <p:nvSpPr>
          <p:cNvPr id="641" name="Google Shape;641;g118fea77057_0_575"/>
          <p:cNvSpPr txBox="1"/>
          <p:nvPr>
            <p:ph type="title"/>
          </p:nvPr>
        </p:nvSpPr>
        <p:spPr>
          <a:xfrm>
            <a:off x="616944" y="501268"/>
            <a:ext cx="108735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642" name="Google Shape;642;g118fea77057_0_575"/>
          <p:cNvSpPr txBox="1"/>
          <p:nvPr>
            <p:ph idx="1" type="body"/>
          </p:nvPr>
        </p:nvSpPr>
        <p:spPr>
          <a:xfrm>
            <a:off x="616946" y="1513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643" name="Google Shape;643;g118fea77057_0_575"/>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
        <p:nvSpPr>
          <p:cNvPr id="644" name="Google Shape;644;g118fea77057_0_575"/>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45" name="Shape 645"/>
        <p:cNvGrpSpPr/>
        <p:nvPr/>
      </p:nvGrpSpPr>
      <p:grpSpPr>
        <a:xfrm>
          <a:off x="0" y="0"/>
          <a:ext cx="0" cy="0"/>
          <a:chOff x="0" y="0"/>
          <a:chExt cx="0" cy="0"/>
        </a:xfrm>
      </p:grpSpPr>
      <p:sp>
        <p:nvSpPr>
          <p:cNvPr id="646" name="Google Shape;646;g118fea77057_0_580"/>
          <p:cNvSpPr txBox="1"/>
          <p:nvPr>
            <p:ph type="title"/>
          </p:nvPr>
        </p:nvSpPr>
        <p:spPr>
          <a:xfrm>
            <a:off x="415600" y="2867800"/>
            <a:ext cx="11360700" cy="1122300"/>
          </a:xfrm>
          <a:prstGeom prst="rect">
            <a:avLst/>
          </a:prstGeom>
          <a:noFill/>
          <a:ln>
            <a:noFill/>
          </a:ln>
        </p:spPr>
        <p:txBody>
          <a:bodyPr anchorCtr="0" anchor="ctr" bIns="122025" lIns="122025" spcFirstLastPara="1" rIns="122025" wrap="square" tIns="122025">
            <a:noAutofit/>
          </a:bodyPr>
          <a:lstStyle>
            <a:lvl1pPr lvl="0" rtl="0" algn="ctr">
              <a:lnSpc>
                <a:spcPct val="10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647" name="Google Shape;647;g118fea77057_0_580"/>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48" name="Shape 648"/>
        <p:cNvGrpSpPr/>
        <p:nvPr/>
      </p:nvGrpSpPr>
      <p:grpSpPr>
        <a:xfrm>
          <a:off x="0" y="0"/>
          <a:ext cx="0" cy="0"/>
          <a:chOff x="0" y="0"/>
          <a:chExt cx="0" cy="0"/>
        </a:xfrm>
      </p:grpSpPr>
      <p:sp>
        <p:nvSpPr>
          <p:cNvPr id="649" name="Google Shape;649;g118fea77057_0_583"/>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50" name="Google Shape;650;g118fea77057_0_583"/>
          <p:cNvSpPr txBox="1"/>
          <p:nvPr>
            <p:ph idx="1" type="body"/>
          </p:nvPr>
        </p:nvSpPr>
        <p:spPr>
          <a:xfrm>
            <a:off x="415600" y="1536633"/>
            <a:ext cx="11360700" cy="4555200"/>
          </a:xfrm>
          <a:prstGeom prst="rect">
            <a:avLst/>
          </a:prstGeom>
          <a:noFill/>
          <a:ln>
            <a:noFill/>
          </a:ln>
        </p:spPr>
        <p:txBody>
          <a:bodyPr anchorCtr="0" anchor="t" bIns="122025" lIns="122025" spcFirstLastPara="1" rIns="122025" wrap="square" tIns="122025">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651" name="Google Shape;651;g118fea77057_0_583"/>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52" name="Shape 652"/>
        <p:cNvGrpSpPr/>
        <p:nvPr/>
      </p:nvGrpSpPr>
      <p:grpSpPr>
        <a:xfrm>
          <a:off x="0" y="0"/>
          <a:ext cx="0" cy="0"/>
          <a:chOff x="0" y="0"/>
          <a:chExt cx="0" cy="0"/>
        </a:xfrm>
      </p:grpSpPr>
      <p:sp>
        <p:nvSpPr>
          <p:cNvPr id="653" name="Google Shape;653;g118fea77057_0_587"/>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54" name="Google Shape;654;g118fea77057_0_587"/>
          <p:cNvSpPr txBox="1"/>
          <p:nvPr>
            <p:ph idx="1" type="body"/>
          </p:nvPr>
        </p:nvSpPr>
        <p:spPr>
          <a:xfrm>
            <a:off x="415600" y="1536633"/>
            <a:ext cx="5333100" cy="4555200"/>
          </a:xfrm>
          <a:prstGeom prst="rect">
            <a:avLst/>
          </a:prstGeom>
          <a:noFill/>
          <a:ln>
            <a:noFill/>
          </a:ln>
        </p:spPr>
        <p:txBody>
          <a:bodyPr anchorCtr="0" anchor="t" bIns="122025" lIns="122025" spcFirstLastPara="1" rIns="122025" wrap="square" tIns="122025">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655" name="Google Shape;655;g118fea77057_0_587"/>
          <p:cNvSpPr txBox="1"/>
          <p:nvPr>
            <p:ph idx="2" type="body"/>
          </p:nvPr>
        </p:nvSpPr>
        <p:spPr>
          <a:xfrm>
            <a:off x="6443200" y="1536633"/>
            <a:ext cx="5333100" cy="4555200"/>
          </a:xfrm>
          <a:prstGeom prst="rect">
            <a:avLst/>
          </a:prstGeom>
          <a:noFill/>
          <a:ln>
            <a:noFill/>
          </a:ln>
        </p:spPr>
        <p:txBody>
          <a:bodyPr anchorCtr="0" anchor="t" bIns="122025" lIns="122025" spcFirstLastPara="1" rIns="122025" wrap="square" tIns="122025">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656" name="Google Shape;656;g118fea77057_0_587"/>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57" name="Shape 657"/>
        <p:cNvGrpSpPr/>
        <p:nvPr/>
      </p:nvGrpSpPr>
      <p:grpSpPr>
        <a:xfrm>
          <a:off x="0" y="0"/>
          <a:ext cx="0" cy="0"/>
          <a:chOff x="0" y="0"/>
          <a:chExt cx="0" cy="0"/>
        </a:xfrm>
      </p:grpSpPr>
      <p:sp>
        <p:nvSpPr>
          <p:cNvPr id="658" name="Google Shape;658;g118fea77057_0_592"/>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659" name="Google Shape;659;g118fea77057_0_592"/>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 column text">
    <p:spTree>
      <p:nvGrpSpPr>
        <p:cNvPr id="660" name="Shape 660"/>
        <p:cNvGrpSpPr/>
        <p:nvPr/>
      </p:nvGrpSpPr>
      <p:grpSpPr>
        <a:xfrm>
          <a:off x="0" y="0"/>
          <a:ext cx="0" cy="0"/>
          <a:chOff x="0" y="0"/>
          <a:chExt cx="0" cy="0"/>
        </a:xfrm>
      </p:grpSpPr>
      <p:sp>
        <p:nvSpPr>
          <p:cNvPr id="661" name="Google Shape;661;g118fea77057_0_595"/>
          <p:cNvSpPr txBox="1"/>
          <p:nvPr>
            <p:ph type="title"/>
          </p:nvPr>
        </p:nvSpPr>
        <p:spPr>
          <a:xfrm>
            <a:off x="415600" y="740800"/>
            <a:ext cx="3744000" cy="1007700"/>
          </a:xfrm>
          <a:prstGeom prst="rect">
            <a:avLst/>
          </a:prstGeom>
          <a:noFill/>
          <a:ln>
            <a:noFill/>
          </a:ln>
        </p:spPr>
        <p:txBody>
          <a:bodyPr anchorCtr="0" anchor="b" bIns="122025" lIns="122025" spcFirstLastPara="1" rIns="122025" wrap="square" tIns="122025">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662" name="Google Shape;662;g118fea77057_0_595"/>
          <p:cNvSpPr txBox="1"/>
          <p:nvPr>
            <p:ph idx="1" type="body"/>
          </p:nvPr>
        </p:nvSpPr>
        <p:spPr>
          <a:xfrm>
            <a:off x="415600" y="1852800"/>
            <a:ext cx="3744000" cy="4239300"/>
          </a:xfrm>
          <a:prstGeom prst="rect">
            <a:avLst/>
          </a:prstGeom>
          <a:noFill/>
          <a:ln>
            <a:noFill/>
          </a:ln>
        </p:spPr>
        <p:txBody>
          <a:bodyPr anchorCtr="0" anchor="t" bIns="122025" lIns="122025" spcFirstLastPara="1" rIns="122025" wrap="square" tIns="12202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663" name="Google Shape;663;g118fea77057_0_595"/>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 point">
    <p:spTree>
      <p:nvGrpSpPr>
        <p:cNvPr id="664" name="Shape 664"/>
        <p:cNvGrpSpPr/>
        <p:nvPr/>
      </p:nvGrpSpPr>
      <p:grpSpPr>
        <a:xfrm>
          <a:off x="0" y="0"/>
          <a:ext cx="0" cy="0"/>
          <a:chOff x="0" y="0"/>
          <a:chExt cx="0" cy="0"/>
        </a:xfrm>
      </p:grpSpPr>
      <p:sp>
        <p:nvSpPr>
          <p:cNvPr id="665" name="Google Shape;665;g118fea77057_0_599"/>
          <p:cNvSpPr txBox="1"/>
          <p:nvPr>
            <p:ph type="title"/>
          </p:nvPr>
        </p:nvSpPr>
        <p:spPr>
          <a:xfrm>
            <a:off x="653667" y="600200"/>
            <a:ext cx="8490300" cy="5454300"/>
          </a:xfrm>
          <a:prstGeom prst="rect">
            <a:avLst/>
          </a:prstGeom>
          <a:noFill/>
          <a:ln>
            <a:noFill/>
          </a:ln>
        </p:spPr>
        <p:txBody>
          <a:bodyPr anchorCtr="0" anchor="ctr" bIns="122025" lIns="122025" spcFirstLastPara="1" rIns="122025" wrap="square" tIns="122025">
            <a:noAutofit/>
          </a:bodyPr>
          <a:lstStyle>
            <a:lvl1pPr lvl="0" rtl="0" algn="l">
              <a:lnSpc>
                <a:spcPct val="100000"/>
              </a:lnSpc>
              <a:spcBef>
                <a:spcPts val="0"/>
              </a:spcBef>
              <a:spcAft>
                <a:spcPts val="0"/>
              </a:spcAft>
              <a:buSzPts val="6400"/>
              <a:buNone/>
              <a:defRPr sz="6400"/>
            </a:lvl1pPr>
            <a:lvl2pPr lvl="1" rtl="0" algn="l">
              <a:lnSpc>
                <a:spcPct val="100000"/>
              </a:lnSpc>
              <a:spcBef>
                <a:spcPts val="0"/>
              </a:spcBef>
              <a:spcAft>
                <a:spcPts val="0"/>
              </a:spcAft>
              <a:buSzPts val="6400"/>
              <a:buNone/>
              <a:defRPr sz="6400"/>
            </a:lvl2pPr>
            <a:lvl3pPr lvl="2" rtl="0" algn="l">
              <a:lnSpc>
                <a:spcPct val="100000"/>
              </a:lnSpc>
              <a:spcBef>
                <a:spcPts val="0"/>
              </a:spcBef>
              <a:spcAft>
                <a:spcPts val="0"/>
              </a:spcAft>
              <a:buSzPts val="6400"/>
              <a:buNone/>
              <a:defRPr sz="6400"/>
            </a:lvl3pPr>
            <a:lvl4pPr lvl="3" rtl="0" algn="l">
              <a:lnSpc>
                <a:spcPct val="100000"/>
              </a:lnSpc>
              <a:spcBef>
                <a:spcPts val="0"/>
              </a:spcBef>
              <a:spcAft>
                <a:spcPts val="0"/>
              </a:spcAft>
              <a:buSzPts val="6400"/>
              <a:buNone/>
              <a:defRPr sz="6400"/>
            </a:lvl4pPr>
            <a:lvl5pPr lvl="4" rtl="0" algn="l">
              <a:lnSpc>
                <a:spcPct val="100000"/>
              </a:lnSpc>
              <a:spcBef>
                <a:spcPts val="0"/>
              </a:spcBef>
              <a:spcAft>
                <a:spcPts val="0"/>
              </a:spcAft>
              <a:buSzPts val="6400"/>
              <a:buNone/>
              <a:defRPr sz="6400"/>
            </a:lvl5pPr>
            <a:lvl6pPr lvl="5" rtl="0" algn="l">
              <a:lnSpc>
                <a:spcPct val="100000"/>
              </a:lnSpc>
              <a:spcBef>
                <a:spcPts val="0"/>
              </a:spcBef>
              <a:spcAft>
                <a:spcPts val="0"/>
              </a:spcAft>
              <a:buSzPts val="6400"/>
              <a:buNone/>
              <a:defRPr sz="6400"/>
            </a:lvl6pPr>
            <a:lvl7pPr lvl="6" rtl="0" algn="l">
              <a:lnSpc>
                <a:spcPct val="100000"/>
              </a:lnSpc>
              <a:spcBef>
                <a:spcPts val="0"/>
              </a:spcBef>
              <a:spcAft>
                <a:spcPts val="0"/>
              </a:spcAft>
              <a:buSzPts val="6400"/>
              <a:buNone/>
              <a:defRPr sz="6400"/>
            </a:lvl7pPr>
            <a:lvl8pPr lvl="7" rtl="0" algn="l">
              <a:lnSpc>
                <a:spcPct val="100000"/>
              </a:lnSpc>
              <a:spcBef>
                <a:spcPts val="0"/>
              </a:spcBef>
              <a:spcAft>
                <a:spcPts val="0"/>
              </a:spcAft>
              <a:buSzPts val="6400"/>
              <a:buNone/>
              <a:defRPr sz="6400"/>
            </a:lvl8pPr>
            <a:lvl9pPr lvl="8" rtl="0" algn="l">
              <a:lnSpc>
                <a:spcPct val="100000"/>
              </a:lnSpc>
              <a:spcBef>
                <a:spcPts val="0"/>
              </a:spcBef>
              <a:spcAft>
                <a:spcPts val="0"/>
              </a:spcAft>
              <a:buSzPts val="6400"/>
              <a:buNone/>
              <a:defRPr sz="6400"/>
            </a:lvl9pPr>
          </a:lstStyle>
          <a:p/>
        </p:txBody>
      </p:sp>
      <p:sp>
        <p:nvSpPr>
          <p:cNvPr id="666" name="Google Shape;666;g118fea77057_0_599"/>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 title and description">
    <p:spTree>
      <p:nvGrpSpPr>
        <p:cNvPr id="667" name="Shape 667"/>
        <p:cNvGrpSpPr/>
        <p:nvPr/>
      </p:nvGrpSpPr>
      <p:grpSpPr>
        <a:xfrm>
          <a:off x="0" y="0"/>
          <a:ext cx="0" cy="0"/>
          <a:chOff x="0" y="0"/>
          <a:chExt cx="0" cy="0"/>
        </a:xfrm>
      </p:grpSpPr>
      <p:sp>
        <p:nvSpPr>
          <p:cNvPr id="668" name="Google Shape;668;g118fea77057_0_602"/>
          <p:cNvSpPr/>
          <p:nvPr/>
        </p:nvSpPr>
        <p:spPr>
          <a:xfrm>
            <a:off x="6096000" y="-167"/>
            <a:ext cx="6096000" cy="6858000"/>
          </a:xfrm>
          <a:prstGeom prst="rect">
            <a:avLst/>
          </a:prstGeom>
          <a:solidFill>
            <a:schemeClr val="lt2"/>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9" name="Google Shape;669;g118fea77057_0_602"/>
          <p:cNvSpPr txBox="1"/>
          <p:nvPr>
            <p:ph type="title"/>
          </p:nvPr>
        </p:nvSpPr>
        <p:spPr>
          <a:xfrm>
            <a:off x="354000" y="1644233"/>
            <a:ext cx="5393700" cy="1976400"/>
          </a:xfrm>
          <a:prstGeom prst="rect">
            <a:avLst/>
          </a:prstGeom>
          <a:noFill/>
          <a:ln>
            <a:noFill/>
          </a:ln>
        </p:spPr>
        <p:txBody>
          <a:bodyPr anchorCtr="0" anchor="b" bIns="122025" lIns="122025" spcFirstLastPara="1" rIns="122025" wrap="square" tIns="122025">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670" name="Google Shape;670;g118fea77057_0_602"/>
          <p:cNvSpPr txBox="1"/>
          <p:nvPr>
            <p:ph idx="1" type="subTitle"/>
          </p:nvPr>
        </p:nvSpPr>
        <p:spPr>
          <a:xfrm>
            <a:off x="354000" y="3737433"/>
            <a:ext cx="5393700" cy="1646700"/>
          </a:xfrm>
          <a:prstGeom prst="rect">
            <a:avLst/>
          </a:prstGeom>
          <a:noFill/>
          <a:ln>
            <a:noFill/>
          </a:ln>
        </p:spPr>
        <p:txBody>
          <a:bodyPr anchorCtr="0" anchor="t" bIns="122025" lIns="122025" spcFirstLastPara="1" rIns="122025" wrap="square" tIns="1220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71" name="Google Shape;671;g118fea77057_0_602"/>
          <p:cNvSpPr txBox="1"/>
          <p:nvPr>
            <p:ph idx="2" type="body"/>
          </p:nvPr>
        </p:nvSpPr>
        <p:spPr>
          <a:xfrm>
            <a:off x="6586000" y="965433"/>
            <a:ext cx="5115900" cy="4926900"/>
          </a:xfrm>
          <a:prstGeom prst="rect">
            <a:avLst/>
          </a:prstGeom>
          <a:noFill/>
          <a:ln>
            <a:noFill/>
          </a:ln>
        </p:spPr>
        <p:txBody>
          <a:bodyPr anchorCtr="0" anchor="ctr" bIns="122025" lIns="122025" spcFirstLastPara="1" rIns="122025" wrap="square" tIns="122025">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672" name="Google Shape;672;g118fea77057_0_602"/>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
    <p:spTree>
      <p:nvGrpSpPr>
        <p:cNvPr id="673" name="Shape 673"/>
        <p:cNvGrpSpPr/>
        <p:nvPr/>
      </p:nvGrpSpPr>
      <p:grpSpPr>
        <a:xfrm>
          <a:off x="0" y="0"/>
          <a:ext cx="0" cy="0"/>
          <a:chOff x="0" y="0"/>
          <a:chExt cx="0" cy="0"/>
        </a:xfrm>
      </p:grpSpPr>
      <p:sp>
        <p:nvSpPr>
          <p:cNvPr id="674" name="Google Shape;674;g118fea77057_0_608"/>
          <p:cNvSpPr txBox="1"/>
          <p:nvPr>
            <p:ph idx="1" type="body"/>
          </p:nvPr>
        </p:nvSpPr>
        <p:spPr>
          <a:xfrm>
            <a:off x="415600" y="5640767"/>
            <a:ext cx="7998300" cy="806700"/>
          </a:xfrm>
          <a:prstGeom prst="rect">
            <a:avLst/>
          </a:prstGeom>
          <a:noFill/>
          <a:ln>
            <a:noFill/>
          </a:ln>
        </p:spPr>
        <p:txBody>
          <a:bodyPr anchorCtr="0" anchor="ctr" bIns="122025" lIns="122025" spcFirstLastPara="1" rIns="122025" wrap="square" tIns="122025">
            <a:noAutofit/>
          </a:bodyPr>
          <a:lstStyle>
            <a:lvl1pPr indent="-228600" lvl="0" marL="457200" rtl="0" algn="l">
              <a:lnSpc>
                <a:spcPct val="100000"/>
              </a:lnSpc>
              <a:spcBef>
                <a:spcPts val="0"/>
              </a:spcBef>
              <a:spcAft>
                <a:spcPts val="0"/>
              </a:spcAft>
              <a:buSzPts val="2400"/>
              <a:buNone/>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675" name="Google Shape;675;g118fea77057_0_608"/>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69" name="Shape 69"/>
        <p:cNvGrpSpPr/>
        <p:nvPr/>
      </p:nvGrpSpPr>
      <p:grpSpPr>
        <a:xfrm>
          <a:off x="0" y="0"/>
          <a:ext cx="0" cy="0"/>
          <a:chOff x="0" y="0"/>
          <a:chExt cx="0" cy="0"/>
        </a:xfrm>
      </p:grpSpPr>
      <p:sp>
        <p:nvSpPr>
          <p:cNvPr id="70" name="Google Shape;70;p33"/>
          <p:cNvSpPr txBox="1"/>
          <p:nvPr>
            <p:ph type="title"/>
          </p:nvPr>
        </p:nvSpPr>
        <p:spPr>
          <a:xfrm>
            <a:off x="533401" y="873922"/>
            <a:ext cx="11115674" cy="513666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 number">
    <p:spTree>
      <p:nvGrpSpPr>
        <p:cNvPr id="676" name="Shape 676"/>
        <p:cNvGrpSpPr/>
        <p:nvPr/>
      </p:nvGrpSpPr>
      <p:grpSpPr>
        <a:xfrm>
          <a:off x="0" y="0"/>
          <a:ext cx="0" cy="0"/>
          <a:chOff x="0" y="0"/>
          <a:chExt cx="0" cy="0"/>
        </a:xfrm>
      </p:grpSpPr>
      <p:sp>
        <p:nvSpPr>
          <p:cNvPr id="677" name="Google Shape;677;g118fea77057_0_611"/>
          <p:cNvSpPr txBox="1"/>
          <p:nvPr>
            <p:ph type="title"/>
          </p:nvPr>
        </p:nvSpPr>
        <p:spPr>
          <a:xfrm>
            <a:off x="415600" y="1474833"/>
            <a:ext cx="11360700" cy="2618100"/>
          </a:xfrm>
          <a:prstGeom prst="rect">
            <a:avLst/>
          </a:prstGeom>
          <a:noFill/>
          <a:ln>
            <a:noFill/>
          </a:ln>
        </p:spPr>
        <p:txBody>
          <a:bodyPr anchorCtr="0" anchor="b" bIns="122025" lIns="122025" spcFirstLastPara="1" rIns="122025" wrap="square" tIns="122025">
            <a:noAutofit/>
          </a:bodyPr>
          <a:lstStyle>
            <a:lvl1pPr lvl="0" rtl="0" algn="ctr">
              <a:lnSpc>
                <a:spcPct val="100000"/>
              </a:lnSpc>
              <a:spcBef>
                <a:spcPts val="0"/>
              </a:spcBef>
              <a:spcAft>
                <a:spcPts val="0"/>
              </a:spcAft>
              <a:buSzPts val="16100"/>
              <a:buNone/>
              <a:defRPr sz="16100"/>
            </a:lvl1pPr>
            <a:lvl2pPr lvl="1" rtl="0" algn="ctr">
              <a:lnSpc>
                <a:spcPct val="100000"/>
              </a:lnSpc>
              <a:spcBef>
                <a:spcPts val="0"/>
              </a:spcBef>
              <a:spcAft>
                <a:spcPts val="0"/>
              </a:spcAft>
              <a:buSzPts val="16100"/>
              <a:buNone/>
              <a:defRPr sz="16100"/>
            </a:lvl2pPr>
            <a:lvl3pPr lvl="2" rtl="0" algn="ctr">
              <a:lnSpc>
                <a:spcPct val="100000"/>
              </a:lnSpc>
              <a:spcBef>
                <a:spcPts val="0"/>
              </a:spcBef>
              <a:spcAft>
                <a:spcPts val="0"/>
              </a:spcAft>
              <a:buSzPts val="16100"/>
              <a:buNone/>
              <a:defRPr sz="16100"/>
            </a:lvl3pPr>
            <a:lvl4pPr lvl="3" rtl="0" algn="ctr">
              <a:lnSpc>
                <a:spcPct val="100000"/>
              </a:lnSpc>
              <a:spcBef>
                <a:spcPts val="0"/>
              </a:spcBef>
              <a:spcAft>
                <a:spcPts val="0"/>
              </a:spcAft>
              <a:buSzPts val="16100"/>
              <a:buNone/>
              <a:defRPr sz="16100"/>
            </a:lvl4pPr>
            <a:lvl5pPr lvl="4" rtl="0" algn="ctr">
              <a:lnSpc>
                <a:spcPct val="100000"/>
              </a:lnSpc>
              <a:spcBef>
                <a:spcPts val="0"/>
              </a:spcBef>
              <a:spcAft>
                <a:spcPts val="0"/>
              </a:spcAft>
              <a:buSzPts val="16100"/>
              <a:buNone/>
              <a:defRPr sz="16100"/>
            </a:lvl5pPr>
            <a:lvl6pPr lvl="5" rtl="0" algn="ctr">
              <a:lnSpc>
                <a:spcPct val="100000"/>
              </a:lnSpc>
              <a:spcBef>
                <a:spcPts val="0"/>
              </a:spcBef>
              <a:spcAft>
                <a:spcPts val="0"/>
              </a:spcAft>
              <a:buSzPts val="16100"/>
              <a:buNone/>
              <a:defRPr sz="16100"/>
            </a:lvl6pPr>
            <a:lvl7pPr lvl="6" rtl="0" algn="ctr">
              <a:lnSpc>
                <a:spcPct val="100000"/>
              </a:lnSpc>
              <a:spcBef>
                <a:spcPts val="0"/>
              </a:spcBef>
              <a:spcAft>
                <a:spcPts val="0"/>
              </a:spcAft>
              <a:buSzPts val="16100"/>
              <a:buNone/>
              <a:defRPr sz="16100"/>
            </a:lvl7pPr>
            <a:lvl8pPr lvl="7" rtl="0" algn="ctr">
              <a:lnSpc>
                <a:spcPct val="100000"/>
              </a:lnSpc>
              <a:spcBef>
                <a:spcPts val="0"/>
              </a:spcBef>
              <a:spcAft>
                <a:spcPts val="0"/>
              </a:spcAft>
              <a:buSzPts val="16100"/>
              <a:buNone/>
              <a:defRPr sz="16100"/>
            </a:lvl8pPr>
            <a:lvl9pPr lvl="8" rtl="0" algn="ctr">
              <a:lnSpc>
                <a:spcPct val="100000"/>
              </a:lnSpc>
              <a:spcBef>
                <a:spcPts val="0"/>
              </a:spcBef>
              <a:spcAft>
                <a:spcPts val="0"/>
              </a:spcAft>
              <a:buSzPts val="16100"/>
              <a:buNone/>
              <a:defRPr sz="16100"/>
            </a:lvl9pPr>
          </a:lstStyle>
          <a:p/>
        </p:txBody>
      </p:sp>
      <p:sp>
        <p:nvSpPr>
          <p:cNvPr id="678" name="Google Shape;678;g118fea77057_0_611"/>
          <p:cNvSpPr txBox="1"/>
          <p:nvPr>
            <p:ph idx="1" type="body"/>
          </p:nvPr>
        </p:nvSpPr>
        <p:spPr>
          <a:xfrm>
            <a:off x="415600" y="4202967"/>
            <a:ext cx="11360700" cy="1734300"/>
          </a:xfrm>
          <a:prstGeom prst="rect">
            <a:avLst/>
          </a:prstGeom>
          <a:noFill/>
          <a:ln>
            <a:noFill/>
          </a:ln>
        </p:spPr>
        <p:txBody>
          <a:bodyPr anchorCtr="0" anchor="t" bIns="122025" lIns="122025" spcFirstLastPara="1" rIns="122025" wrap="square" tIns="122025">
            <a:no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2100"/>
              </a:spcBef>
              <a:spcAft>
                <a:spcPts val="0"/>
              </a:spcAft>
              <a:buSzPts val="1900"/>
              <a:buChar char="○"/>
              <a:defRPr/>
            </a:lvl2pPr>
            <a:lvl3pPr indent="-349250" lvl="2" marL="1371600" rtl="0" algn="ctr">
              <a:lnSpc>
                <a:spcPct val="115000"/>
              </a:lnSpc>
              <a:spcBef>
                <a:spcPts val="2100"/>
              </a:spcBef>
              <a:spcAft>
                <a:spcPts val="0"/>
              </a:spcAft>
              <a:buSzPts val="1900"/>
              <a:buChar char="■"/>
              <a:defRPr/>
            </a:lvl3pPr>
            <a:lvl4pPr indent="-349250" lvl="3" marL="1828800" rtl="0" algn="ctr">
              <a:lnSpc>
                <a:spcPct val="115000"/>
              </a:lnSpc>
              <a:spcBef>
                <a:spcPts val="2100"/>
              </a:spcBef>
              <a:spcAft>
                <a:spcPts val="0"/>
              </a:spcAft>
              <a:buSzPts val="1900"/>
              <a:buChar char="●"/>
              <a:defRPr/>
            </a:lvl4pPr>
            <a:lvl5pPr indent="-349250" lvl="4" marL="2286000" rtl="0" algn="ctr">
              <a:lnSpc>
                <a:spcPct val="115000"/>
              </a:lnSpc>
              <a:spcBef>
                <a:spcPts val="2100"/>
              </a:spcBef>
              <a:spcAft>
                <a:spcPts val="0"/>
              </a:spcAft>
              <a:buSzPts val="1900"/>
              <a:buChar char="○"/>
              <a:defRPr/>
            </a:lvl5pPr>
            <a:lvl6pPr indent="-349250" lvl="5" marL="2743200" rtl="0" algn="ctr">
              <a:lnSpc>
                <a:spcPct val="115000"/>
              </a:lnSpc>
              <a:spcBef>
                <a:spcPts val="2100"/>
              </a:spcBef>
              <a:spcAft>
                <a:spcPts val="0"/>
              </a:spcAft>
              <a:buSzPts val="1900"/>
              <a:buChar char="■"/>
              <a:defRPr/>
            </a:lvl6pPr>
            <a:lvl7pPr indent="-349250" lvl="6" marL="3200400" rtl="0" algn="ctr">
              <a:lnSpc>
                <a:spcPct val="115000"/>
              </a:lnSpc>
              <a:spcBef>
                <a:spcPts val="2100"/>
              </a:spcBef>
              <a:spcAft>
                <a:spcPts val="0"/>
              </a:spcAft>
              <a:buSzPts val="1900"/>
              <a:buChar char="●"/>
              <a:defRPr/>
            </a:lvl7pPr>
            <a:lvl8pPr indent="-349250" lvl="7" marL="3657600" rtl="0" algn="ctr">
              <a:lnSpc>
                <a:spcPct val="115000"/>
              </a:lnSpc>
              <a:spcBef>
                <a:spcPts val="2100"/>
              </a:spcBef>
              <a:spcAft>
                <a:spcPts val="0"/>
              </a:spcAft>
              <a:buSzPts val="1900"/>
              <a:buChar char="○"/>
              <a:defRPr/>
            </a:lvl8pPr>
            <a:lvl9pPr indent="-349250" lvl="8" marL="4114800" rtl="0" algn="ctr">
              <a:lnSpc>
                <a:spcPct val="115000"/>
              </a:lnSpc>
              <a:spcBef>
                <a:spcPts val="2100"/>
              </a:spcBef>
              <a:spcAft>
                <a:spcPts val="2100"/>
              </a:spcAft>
              <a:buSzPts val="1900"/>
              <a:buChar char="■"/>
              <a:defRPr/>
            </a:lvl9pPr>
          </a:lstStyle>
          <a:p/>
        </p:txBody>
      </p:sp>
      <p:sp>
        <p:nvSpPr>
          <p:cNvPr id="679" name="Google Shape;679;g118fea77057_0_611"/>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80" name="Shape 680"/>
        <p:cNvGrpSpPr/>
        <p:nvPr/>
      </p:nvGrpSpPr>
      <p:grpSpPr>
        <a:xfrm>
          <a:off x="0" y="0"/>
          <a:ext cx="0" cy="0"/>
          <a:chOff x="0" y="0"/>
          <a:chExt cx="0" cy="0"/>
        </a:xfrm>
      </p:grpSpPr>
      <p:sp>
        <p:nvSpPr>
          <p:cNvPr id="681" name="Google Shape;681;g118fea77057_0_615"/>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682" name="Shape 682"/>
        <p:cNvGrpSpPr/>
        <p:nvPr/>
      </p:nvGrpSpPr>
      <p:grpSpPr>
        <a:xfrm>
          <a:off x="0" y="0"/>
          <a:ext cx="0" cy="0"/>
          <a:chOff x="0" y="0"/>
          <a:chExt cx="0" cy="0"/>
        </a:xfrm>
      </p:grpSpPr>
      <p:sp>
        <p:nvSpPr>
          <p:cNvPr id="683" name="Google Shape;683;g118fea77057_0_617"/>
          <p:cNvSpPr txBox="1"/>
          <p:nvPr>
            <p:ph type="title"/>
          </p:nvPr>
        </p:nvSpPr>
        <p:spPr>
          <a:xfrm>
            <a:off x="624840" y="365125"/>
            <a:ext cx="10933500" cy="935700"/>
          </a:xfrm>
          <a:prstGeom prst="rect">
            <a:avLst/>
          </a:prstGeom>
          <a:noFill/>
          <a:ln>
            <a:noFill/>
          </a:ln>
        </p:spPr>
        <p:txBody>
          <a:bodyPr anchorCtr="0" anchor="ctr" bIns="91425" lIns="91425" spcFirstLastPara="1" rIns="91425" wrap="square" tIns="91425">
            <a:noAutofit/>
          </a:bodyPr>
          <a:lstStyle>
            <a:lvl1pPr lvl="0" marR="0" rtl="0" algn="l">
              <a:lnSpc>
                <a:spcPct val="90000"/>
              </a:lnSpc>
              <a:spcBef>
                <a:spcPts val="0"/>
              </a:spcBef>
              <a:spcAft>
                <a:spcPts val="0"/>
              </a:spcAft>
              <a:buClr>
                <a:srgbClr val="168FDF"/>
              </a:buClr>
              <a:buSzPts val="4400"/>
              <a:buFont typeface="Calibri"/>
              <a:buNone/>
              <a:defRPr b="0" i="0" sz="4400" u="none" cap="none" strike="noStrike">
                <a:solidFill>
                  <a:srgbClr val="168FDF"/>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684" name="Google Shape;684;g118fea77057_0_617"/>
          <p:cNvSpPr txBox="1"/>
          <p:nvPr>
            <p:ph idx="1" type="body"/>
          </p:nvPr>
        </p:nvSpPr>
        <p:spPr>
          <a:xfrm>
            <a:off x="624840" y="1335088"/>
            <a:ext cx="10933500" cy="4351200"/>
          </a:xfrm>
          <a:prstGeom prst="rect">
            <a:avLst/>
          </a:prstGeom>
          <a:noFill/>
          <a:ln>
            <a:noFill/>
          </a:ln>
        </p:spPr>
        <p:txBody>
          <a:bodyPr anchorCtr="0" anchor="t" bIns="91425" lIns="91425" spcFirstLastPara="1" rIns="91425" wrap="square" tIns="91425">
            <a:noAutofit/>
          </a:bodyPr>
          <a:lstStyle>
            <a:lvl1pPr indent="-374650" lvl="0" marL="457200" marR="0" rtl="0" algn="l">
              <a:lnSpc>
                <a:spcPct val="90000"/>
              </a:lnSpc>
              <a:spcBef>
                <a:spcPts val="1100"/>
              </a:spcBef>
              <a:spcAft>
                <a:spcPts val="0"/>
              </a:spcAft>
              <a:buClr>
                <a:srgbClr val="323F4F"/>
              </a:buClr>
              <a:buSzPts val="2300"/>
              <a:buFont typeface="Arial"/>
              <a:buChar char="•"/>
              <a:defRPr b="0" i="0" sz="2300" u="none" cap="none" strike="noStrike">
                <a:solidFill>
                  <a:srgbClr val="323F4F"/>
                </a:solidFill>
                <a:latin typeface="Calibri"/>
                <a:ea typeface="Calibri"/>
                <a:cs typeface="Calibri"/>
                <a:sym typeface="Calibri"/>
              </a:defRPr>
            </a:lvl1pPr>
            <a:lvl2pPr indent="-355600" lvl="1" marL="914400" marR="0" rtl="0" algn="l">
              <a:lnSpc>
                <a:spcPct val="90000"/>
              </a:lnSpc>
              <a:spcBef>
                <a:spcPts val="500"/>
              </a:spcBef>
              <a:spcAft>
                <a:spcPts val="0"/>
              </a:spcAft>
              <a:buClr>
                <a:srgbClr val="323F4F"/>
              </a:buClr>
              <a:buSzPts val="2000"/>
              <a:buFont typeface="Arial"/>
              <a:buChar char="•"/>
              <a:defRPr b="0" i="0" sz="2000" u="none" cap="none" strike="noStrike">
                <a:solidFill>
                  <a:srgbClr val="323F4F"/>
                </a:solidFill>
                <a:latin typeface="Calibri"/>
                <a:ea typeface="Calibri"/>
                <a:cs typeface="Calibri"/>
                <a:sym typeface="Calibri"/>
              </a:defRPr>
            </a:lvl2pPr>
            <a:lvl3pPr indent="-349250" lvl="2" marL="1371600" marR="0" rtl="0" algn="l">
              <a:lnSpc>
                <a:spcPct val="90000"/>
              </a:lnSpc>
              <a:spcBef>
                <a:spcPts val="500"/>
              </a:spcBef>
              <a:spcAft>
                <a:spcPts val="0"/>
              </a:spcAft>
              <a:buClr>
                <a:srgbClr val="323F4F"/>
              </a:buClr>
              <a:buSzPts val="1900"/>
              <a:buFont typeface="Arial"/>
              <a:buChar char="•"/>
              <a:defRPr b="0" i="0" sz="1900" u="none" cap="none" strike="noStrike">
                <a:solidFill>
                  <a:srgbClr val="323F4F"/>
                </a:solidFill>
                <a:latin typeface="Calibri"/>
                <a:ea typeface="Calibri"/>
                <a:cs typeface="Calibri"/>
                <a:sym typeface="Calibri"/>
              </a:defRPr>
            </a:lvl3pPr>
            <a:lvl4pPr indent="-330200" lvl="3" marL="1828800" marR="0" rtl="0" algn="l">
              <a:lnSpc>
                <a:spcPct val="90000"/>
              </a:lnSpc>
              <a:spcBef>
                <a:spcPts val="500"/>
              </a:spcBef>
              <a:spcAft>
                <a:spcPts val="0"/>
              </a:spcAft>
              <a:buClr>
                <a:srgbClr val="323F4F"/>
              </a:buClr>
              <a:buSzPts val="1600"/>
              <a:buFont typeface="Arial"/>
              <a:buChar char="•"/>
              <a:defRPr b="0" i="0" sz="1600" u="none" cap="none" strike="noStrike">
                <a:solidFill>
                  <a:srgbClr val="323F4F"/>
                </a:solidFill>
                <a:latin typeface="Calibri"/>
                <a:ea typeface="Calibri"/>
                <a:cs typeface="Calibri"/>
                <a:sym typeface="Calibri"/>
              </a:defRPr>
            </a:lvl4pPr>
            <a:lvl5pPr indent="-323850" lvl="4" marL="2286000" marR="0" rtl="0" algn="l">
              <a:lnSpc>
                <a:spcPct val="90000"/>
              </a:lnSpc>
              <a:spcBef>
                <a:spcPts val="500"/>
              </a:spcBef>
              <a:spcAft>
                <a:spcPts val="0"/>
              </a:spcAft>
              <a:buClr>
                <a:srgbClr val="323F4F"/>
              </a:buClr>
              <a:buSzPts val="1500"/>
              <a:buFont typeface="Arial"/>
              <a:buChar char="•"/>
              <a:defRPr b="0" i="0" sz="1500" u="none" cap="none" strike="noStrike">
                <a:solidFill>
                  <a:srgbClr val="323F4F"/>
                </a:solidFill>
                <a:latin typeface="Calibri"/>
                <a:ea typeface="Calibri"/>
                <a:cs typeface="Calibri"/>
                <a:sym typeface="Calibri"/>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alibri"/>
                <a:ea typeface="Calibri"/>
                <a:cs typeface="Calibri"/>
                <a:sym typeface="Calibri"/>
              </a:defRPr>
            </a:lvl9pPr>
          </a:lstStyle>
          <a:p/>
        </p:txBody>
      </p:sp>
      <p:cxnSp>
        <p:nvCxnSpPr>
          <p:cNvPr id="685" name="Google Shape;685;g118fea77057_0_617"/>
          <p:cNvCxnSpPr/>
          <p:nvPr/>
        </p:nvCxnSpPr>
        <p:spPr>
          <a:xfrm>
            <a:off x="411480" y="365125"/>
            <a:ext cx="0" cy="6108900"/>
          </a:xfrm>
          <a:prstGeom prst="straightConnector1">
            <a:avLst/>
          </a:prstGeom>
          <a:noFill/>
          <a:ln cap="flat" cmpd="sng" w="9525">
            <a:solidFill>
              <a:srgbClr val="168FDF"/>
            </a:solidFill>
            <a:prstDash val="solid"/>
            <a:miter lim="800000"/>
            <a:headEnd len="sm" w="sm" type="none"/>
            <a:tailEnd len="sm" w="sm" type="none"/>
          </a:ln>
        </p:spPr>
      </p:cxnSp>
      <p:pic>
        <p:nvPicPr>
          <p:cNvPr id="686" name="Google Shape;686;g118fea77057_0_617"/>
          <p:cNvPicPr preferRelativeResize="0"/>
          <p:nvPr/>
        </p:nvPicPr>
        <p:blipFill rotWithShape="1">
          <a:blip r:embed="rId2">
            <a:alphaModFix/>
          </a:blip>
          <a:srcRect b="0" l="0" r="0" t="0"/>
          <a:stretch/>
        </p:blipFill>
        <p:spPr>
          <a:xfrm>
            <a:off x="607084" y="6312023"/>
            <a:ext cx="2710842" cy="161801"/>
          </a:xfrm>
          <a:prstGeom prst="rect">
            <a:avLst/>
          </a:prstGeom>
          <a:noFill/>
          <a:ln>
            <a:noFill/>
          </a:ln>
        </p:spPr>
      </p:pic>
      <p:sp>
        <p:nvSpPr>
          <p:cNvPr id="687" name="Google Shape;687;g118fea77057_0_617"/>
          <p:cNvSpPr txBox="1"/>
          <p:nvPr>
            <p:ph idx="10" type="dt"/>
          </p:nvPr>
        </p:nvSpPr>
        <p:spPr>
          <a:xfrm>
            <a:off x="10024533" y="6583680"/>
            <a:ext cx="1790700" cy="273900"/>
          </a:xfrm>
          <a:prstGeom prst="rect">
            <a:avLst/>
          </a:prstGeom>
          <a:noFill/>
          <a:ln>
            <a:noFill/>
          </a:ln>
        </p:spPr>
        <p:txBody>
          <a:bodyPr anchorCtr="0" anchor="ctr" bIns="91425" lIns="91425" spcFirstLastPara="1" rIns="91425" wrap="square" tIns="91425">
            <a:noAutofit/>
          </a:bodyPr>
          <a:lstStyle>
            <a:lvl1pPr lvl="0" marR="0" rtl="0" algn="r">
              <a:lnSpc>
                <a:spcPct val="100000"/>
              </a:lnSpc>
              <a:spcBef>
                <a:spcPts val="0"/>
              </a:spcBef>
              <a:spcAft>
                <a:spcPts val="0"/>
              </a:spcAft>
              <a:buClr>
                <a:srgbClr val="000000"/>
              </a:buClr>
              <a:buSzPts val="1500"/>
              <a:buFont typeface="Arial"/>
              <a:buNone/>
              <a:defRPr b="0" i="0" sz="11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688" name="Google Shape;688;g118fea77057_0_617"/>
          <p:cNvSpPr txBox="1"/>
          <p:nvPr>
            <p:ph idx="11" type="ftr"/>
          </p:nvPr>
        </p:nvSpPr>
        <p:spPr>
          <a:xfrm>
            <a:off x="607381" y="6583680"/>
            <a:ext cx="33687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500"/>
              <a:buFont typeface="Arial"/>
              <a:buNone/>
              <a:defRPr b="0" i="0" sz="11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chemeClr val="dk1"/>
                </a:solidFill>
                <a:latin typeface="Calibri"/>
                <a:ea typeface="Calibri"/>
                <a:cs typeface="Calibri"/>
                <a:sym typeface="Calibri"/>
              </a:defRPr>
            </a:lvl9pPr>
          </a:lstStyle>
          <a:p/>
        </p:txBody>
      </p:sp>
      <p:sp>
        <p:nvSpPr>
          <p:cNvPr id="689" name="Google Shape;689;g118fea77057_0_617"/>
          <p:cNvSpPr txBox="1"/>
          <p:nvPr>
            <p:ph idx="12" type="sldNum"/>
          </p:nvPr>
        </p:nvSpPr>
        <p:spPr>
          <a:xfrm>
            <a:off x="11824339" y="6583680"/>
            <a:ext cx="368100" cy="2739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chemeClr val="dk1"/>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693" name="Shape 693"/>
        <p:cNvGrpSpPr/>
        <p:nvPr/>
      </p:nvGrpSpPr>
      <p:grpSpPr>
        <a:xfrm>
          <a:off x="0" y="0"/>
          <a:ext cx="0" cy="0"/>
          <a:chOff x="0" y="0"/>
          <a:chExt cx="0" cy="0"/>
        </a:xfrm>
      </p:grpSpPr>
      <p:pic>
        <p:nvPicPr>
          <p:cNvPr id="694" name="Google Shape;694;g118fea77057_0_778"/>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695" name="Google Shape;695;g118fea77057_0_778"/>
          <p:cNvSpPr txBox="1"/>
          <p:nvPr>
            <p:ph idx="1" type="body"/>
          </p:nvPr>
        </p:nvSpPr>
        <p:spPr>
          <a:xfrm>
            <a:off x="616946" y="1513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696" name="Google Shape;696;g118fea77057_0_778"/>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697" name="Google Shape;697;g118fea77057_0_778"/>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698" name="Google Shape;698;g118fea77057_0_778"/>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99" name="Shape 699"/>
        <p:cNvGrpSpPr/>
        <p:nvPr/>
      </p:nvGrpSpPr>
      <p:grpSpPr>
        <a:xfrm>
          <a:off x="0" y="0"/>
          <a:ext cx="0" cy="0"/>
          <a:chOff x="0" y="0"/>
          <a:chExt cx="0" cy="0"/>
        </a:xfrm>
      </p:grpSpPr>
      <p:pic>
        <p:nvPicPr>
          <p:cNvPr id="700" name="Google Shape;700;g118fea77057_0_784"/>
          <p:cNvPicPr preferRelativeResize="0"/>
          <p:nvPr/>
        </p:nvPicPr>
        <p:blipFill rotWithShape="1">
          <a:blip r:embed="rId3">
            <a:alphaModFix/>
          </a:blip>
          <a:srcRect b="0" l="0" r="0" t="0"/>
          <a:stretch/>
        </p:blipFill>
        <p:spPr>
          <a:xfrm>
            <a:off x="4208833" y="4669606"/>
            <a:ext cx="3774333" cy="576894"/>
          </a:xfrm>
          <a:prstGeom prst="rect">
            <a:avLst/>
          </a:prstGeom>
          <a:noFill/>
          <a:ln>
            <a:noFill/>
          </a:ln>
        </p:spPr>
      </p:pic>
      <p:sp>
        <p:nvSpPr>
          <p:cNvPr id="701" name="Google Shape;701;g118fea77057_0_784"/>
          <p:cNvSpPr txBox="1"/>
          <p:nvPr>
            <p:ph type="ctrTitle"/>
          </p:nvPr>
        </p:nvSpPr>
        <p:spPr>
          <a:xfrm>
            <a:off x="1524000" y="1894900"/>
            <a:ext cx="9144000" cy="6675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4400"/>
              <a:buFont typeface="Century Gothic"/>
              <a:buNone/>
              <a:defRPr b="0" sz="44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702" name="Shape 702"/>
        <p:cNvGrpSpPr/>
        <p:nvPr/>
      </p:nvGrpSpPr>
      <p:grpSpPr>
        <a:xfrm>
          <a:off x="0" y="0"/>
          <a:ext cx="0" cy="0"/>
          <a:chOff x="0" y="0"/>
          <a:chExt cx="0" cy="0"/>
        </a:xfrm>
      </p:grpSpPr>
      <p:pic>
        <p:nvPicPr>
          <p:cNvPr id="703" name="Google Shape;703;g118fea77057_0_787"/>
          <p:cNvPicPr preferRelativeResize="0"/>
          <p:nvPr/>
        </p:nvPicPr>
        <p:blipFill rotWithShape="1">
          <a:blip r:embed="rId2">
            <a:alphaModFix/>
          </a:blip>
          <a:srcRect b="78561" l="0" r="0" t="0"/>
          <a:stretch/>
        </p:blipFill>
        <p:spPr>
          <a:xfrm>
            <a:off x="0" y="-3"/>
            <a:ext cx="12192000" cy="1367300"/>
          </a:xfrm>
          <a:prstGeom prst="rect">
            <a:avLst/>
          </a:prstGeom>
          <a:noFill/>
          <a:ln>
            <a:noFill/>
          </a:ln>
        </p:spPr>
      </p:pic>
      <p:cxnSp>
        <p:nvCxnSpPr>
          <p:cNvPr id="704" name="Google Shape;704;g118fea77057_0_787"/>
          <p:cNvCxnSpPr/>
          <p:nvPr/>
        </p:nvCxnSpPr>
        <p:spPr>
          <a:xfrm rot="10800000">
            <a:off x="4088447" y="19201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705" name="Google Shape;705;g118fea77057_0_787"/>
          <p:cNvCxnSpPr/>
          <p:nvPr/>
        </p:nvCxnSpPr>
        <p:spPr>
          <a:xfrm rot="10800000">
            <a:off x="8103553" y="19201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706" name="Google Shape;706;g118fea77057_0_787"/>
          <p:cNvSpPr txBox="1"/>
          <p:nvPr>
            <p:ph idx="1" type="body"/>
          </p:nvPr>
        </p:nvSpPr>
        <p:spPr>
          <a:xfrm>
            <a:off x="457199"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07" name="Google Shape;707;g118fea77057_0_787"/>
          <p:cNvSpPr txBox="1"/>
          <p:nvPr>
            <p:ph idx="2" type="body"/>
          </p:nvPr>
        </p:nvSpPr>
        <p:spPr>
          <a:xfrm>
            <a:off x="4434840"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08" name="Google Shape;708;g118fea77057_0_787"/>
          <p:cNvSpPr txBox="1"/>
          <p:nvPr>
            <p:ph idx="3" type="body"/>
          </p:nvPr>
        </p:nvSpPr>
        <p:spPr>
          <a:xfrm>
            <a:off x="8412480"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709" name="Google Shape;709;g118fea77057_0_787"/>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710" name="Google Shape;710;g118fea77057_0_787"/>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711" name="Google Shape;711;g118fea77057_0_787"/>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712" name="Google Shape;712;g118fea77057_0_787"/>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713" name="Shape 713"/>
        <p:cNvGrpSpPr/>
        <p:nvPr/>
      </p:nvGrpSpPr>
      <p:grpSpPr>
        <a:xfrm>
          <a:off x="0" y="0"/>
          <a:ext cx="0" cy="0"/>
          <a:chOff x="0" y="0"/>
          <a:chExt cx="0" cy="0"/>
        </a:xfrm>
      </p:grpSpPr>
      <p:pic>
        <p:nvPicPr>
          <p:cNvPr id="714" name="Google Shape;714;g118fea77057_0_798"/>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715" name="Google Shape;715;g118fea77057_0_798"/>
          <p:cNvSpPr/>
          <p:nvPr>
            <p:ph idx="2" type="pic"/>
          </p:nvPr>
        </p:nvSpPr>
        <p:spPr>
          <a:xfrm>
            <a:off x="6096000" y="0"/>
            <a:ext cx="6096000" cy="6858000"/>
          </a:xfrm>
          <a:prstGeom prst="rect">
            <a:avLst/>
          </a:prstGeom>
          <a:solidFill>
            <a:srgbClr val="FEFEFE"/>
          </a:solidFill>
          <a:ln>
            <a:noFill/>
          </a:ln>
        </p:spPr>
      </p:sp>
      <p:sp>
        <p:nvSpPr>
          <p:cNvPr id="716" name="Google Shape;716;g118fea77057_0_798"/>
          <p:cNvSpPr txBox="1"/>
          <p:nvPr>
            <p:ph idx="1" type="body"/>
          </p:nvPr>
        </p:nvSpPr>
        <p:spPr>
          <a:xfrm>
            <a:off x="457199" y="1920240"/>
            <a:ext cx="51675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lt1"/>
              </a:buClr>
              <a:buSzPts val="1900"/>
              <a:buChar char="•"/>
              <a:defRPr/>
            </a:lvl6pPr>
            <a:lvl7pPr indent="-349250" lvl="6" marL="3200400" rtl="0" algn="l">
              <a:lnSpc>
                <a:spcPct val="90000"/>
              </a:lnSpc>
              <a:spcBef>
                <a:spcPts val="500"/>
              </a:spcBef>
              <a:spcAft>
                <a:spcPts val="0"/>
              </a:spcAft>
              <a:buClr>
                <a:schemeClr val="lt1"/>
              </a:buClr>
              <a:buSzPts val="1900"/>
              <a:buChar char="•"/>
              <a:defRPr/>
            </a:lvl7pPr>
            <a:lvl8pPr indent="-349250" lvl="7" marL="3657600" rtl="0" algn="l">
              <a:lnSpc>
                <a:spcPct val="90000"/>
              </a:lnSpc>
              <a:spcBef>
                <a:spcPts val="500"/>
              </a:spcBef>
              <a:spcAft>
                <a:spcPts val="0"/>
              </a:spcAft>
              <a:buClr>
                <a:schemeClr val="lt1"/>
              </a:buClr>
              <a:buSzPts val="1900"/>
              <a:buChar char="•"/>
              <a:defRPr/>
            </a:lvl8pPr>
            <a:lvl9pPr indent="-349250" lvl="8" marL="4114800" rtl="0" algn="l">
              <a:lnSpc>
                <a:spcPct val="90000"/>
              </a:lnSpc>
              <a:spcBef>
                <a:spcPts val="500"/>
              </a:spcBef>
              <a:spcAft>
                <a:spcPts val="0"/>
              </a:spcAft>
              <a:buClr>
                <a:schemeClr val="lt1"/>
              </a:buClr>
              <a:buSzPts val="1900"/>
              <a:buChar char="•"/>
              <a:defRPr/>
            </a:lvl9pPr>
          </a:lstStyle>
          <a:p/>
        </p:txBody>
      </p:sp>
      <p:sp>
        <p:nvSpPr>
          <p:cNvPr id="717" name="Google Shape;717;g118fea77057_0_798"/>
          <p:cNvSpPr txBox="1"/>
          <p:nvPr>
            <p:ph type="title"/>
          </p:nvPr>
        </p:nvSpPr>
        <p:spPr>
          <a:xfrm>
            <a:off x="457200" y="457200"/>
            <a:ext cx="5167500" cy="490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718" name="Google Shape;718;g118fea77057_0_798"/>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719" name="Google Shape;719;g118fea77057_0_798"/>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720" name="Google Shape;720;g118fea77057_0_798"/>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21" name="Shape 721"/>
        <p:cNvGrpSpPr/>
        <p:nvPr/>
      </p:nvGrpSpPr>
      <p:grpSpPr>
        <a:xfrm>
          <a:off x="0" y="0"/>
          <a:ext cx="0" cy="0"/>
          <a:chOff x="0" y="0"/>
          <a:chExt cx="0" cy="0"/>
        </a:xfrm>
      </p:grpSpPr>
      <p:pic>
        <p:nvPicPr>
          <p:cNvPr id="722" name="Google Shape;722;g118fea77057_0_806"/>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723" name="Google Shape;723;g118fea77057_0_806"/>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724" name="Google Shape;724;g118fea77057_0_806"/>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725" name="Google Shape;725;g118fea77057_0_806"/>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726" name="Google Shape;726;g118fea77057_0_806"/>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27" name="Shape 727"/>
        <p:cNvGrpSpPr/>
        <p:nvPr/>
      </p:nvGrpSpPr>
      <p:grpSpPr>
        <a:xfrm>
          <a:off x="0" y="0"/>
          <a:ext cx="0" cy="0"/>
          <a:chOff x="0" y="0"/>
          <a:chExt cx="0" cy="0"/>
        </a:xfrm>
      </p:grpSpPr>
      <p:pic>
        <p:nvPicPr>
          <p:cNvPr id="728" name="Google Shape;728;g118fea77057_0_812"/>
          <p:cNvPicPr preferRelativeResize="0"/>
          <p:nvPr/>
        </p:nvPicPr>
        <p:blipFill rotWithShape="1">
          <a:blip r:embed="rId2">
            <a:alphaModFix/>
          </a:blip>
          <a:srcRect b="0" l="0" r="0" t="0"/>
          <a:stretch/>
        </p:blipFill>
        <p:spPr>
          <a:xfrm>
            <a:off x="457200" y="6470425"/>
            <a:ext cx="1954186" cy="251816"/>
          </a:xfrm>
          <a:prstGeom prst="rect">
            <a:avLst/>
          </a:prstGeom>
          <a:noFill/>
          <a:ln>
            <a:noFill/>
          </a:ln>
        </p:spPr>
      </p:pic>
      <p:sp>
        <p:nvSpPr>
          <p:cNvPr id="729" name="Google Shape;729;g118fea77057_0_812"/>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730" name="Google Shape;730;g118fea77057_0_812"/>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731" name="Shape 731"/>
        <p:cNvGrpSpPr/>
        <p:nvPr/>
      </p:nvGrpSpPr>
      <p:grpSpPr>
        <a:xfrm>
          <a:off x="0" y="0"/>
          <a:ext cx="0" cy="0"/>
          <a:chOff x="0" y="0"/>
          <a:chExt cx="0" cy="0"/>
        </a:xfrm>
      </p:grpSpPr>
      <p:sp>
        <p:nvSpPr>
          <p:cNvPr id="732" name="Google Shape;732;g118fea77057_0_816"/>
          <p:cNvSpPr txBox="1"/>
          <p:nvPr>
            <p:ph type="title"/>
          </p:nvPr>
        </p:nvSpPr>
        <p:spPr>
          <a:xfrm>
            <a:off x="415600" y="2867800"/>
            <a:ext cx="11360700" cy="1122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733" name="Google Shape;733;g118fea77057_0_81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734" name="Google Shape;734;g118fea77057_0_816"/>
          <p:cNvPicPr preferRelativeResize="0"/>
          <p:nvPr/>
        </p:nvPicPr>
        <p:blipFill rotWithShape="1">
          <a:blip r:embed="rId2">
            <a:alphaModFix/>
          </a:blip>
          <a:srcRect b="0" l="0" r="0" t="0"/>
          <a:stretch/>
        </p:blipFill>
        <p:spPr>
          <a:xfrm>
            <a:off x="457200" y="6470425"/>
            <a:ext cx="1954186" cy="251816"/>
          </a:xfrm>
          <a:prstGeom prst="rect">
            <a:avLst/>
          </a:prstGeom>
          <a:noFill/>
          <a:ln>
            <a:noFill/>
          </a:ln>
        </p:spPr>
      </p:pic>
      <p:sp>
        <p:nvSpPr>
          <p:cNvPr id="735" name="Google Shape;735;g118fea77057_0_816"/>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736" name="Google Shape;736;g118fea77057_0_816"/>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spTree>
      <p:nvGrpSpPr>
        <p:cNvPr id="74" name="Shape 74"/>
        <p:cNvGrpSpPr/>
        <p:nvPr/>
      </p:nvGrpSpPr>
      <p:grpSpPr>
        <a:xfrm>
          <a:off x="0" y="0"/>
          <a:ext cx="0" cy="0"/>
          <a:chOff x="0" y="0"/>
          <a:chExt cx="0" cy="0"/>
        </a:xfrm>
      </p:grpSpPr>
      <p:sp>
        <p:nvSpPr>
          <p:cNvPr id="75" name="Google Shape;75;p19"/>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6" name="Google Shape;76;p19"/>
          <p:cNvSpPr txBox="1"/>
          <p:nvPr>
            <p:ph idx="1" type="body"/>
          </p:nvPr>
        </p:nvSpPr>
        <p:spPr>
          <a:xfrm>
            <a:off x="457200" y="1920240"/>
            <a:ext cx="11247120" cy="4526280"/>
          </a:xfrm>
          <a:prstGeom prst="rect">
            <a:avLst/>
          </a:prstGeom>
          <a:noFill/>
          <a:ln>
            <a:noFill/>
          </a:ln>
        </p:spPr>
        <p:txBody>
          <a:bodyPr anchorCtr="0" anchor="t"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737" name="Shape 737"/>
        <p:cNvGrpSpPr/>
        <p:nvPr/>
      </p:nvGrpSpPr>
      <p:grpSpPr>
        <a:xfrm>
          <a:off x="0" y="0"/>
          <a:ext cx="0" cy="0"/>
          <a:chOff x="0" y="0"/>
          <a:chExt cx="0" cy="0"/>
        </a:xfrm>
      </p:grpSpPr>
      <p:sp>
        <p:nvSpPr>
          <p:cNvPr id="738" name="Google Shape;738;g118fea77057_0_822"/>
          <p:cNvSpPr txBox="1"/>
          <p:nvPr>
            <p:ph type="title"/>
          </p:nvPr>
        </p:nvSpPr>
        <p:spPr>
          <a:xfrm>
            <a:off x="642600" y="4092434"/>
            <a:ext cx="10906800" cy="6075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739" name="Google Shape;739;g118fea77057_0_822"/>
          <p:cNvPicPr preferRelativeResize="0"/>
          <p:nvPr/>
        </p:nvPicPr>
        <p:blipFill rotWithShape="1">
          <a:blip r:embed="rId3">
            <a:alphaModFix/>
          </a:blip>
          <a:srcRect b="0" l="0" r="0" t="0"/>
          <a:stretch/>
        </p:blipFill>
        <p:spPr>
          <a:xfrm>
            <a:off x="1780433" y="2430139"/>
            <a:ext cx="8744468" cy="1145500"/>
          </a:xfrm>
          <a:prstGeom prst="rect">
            <a:avLst/>
          </a:prstGeom>
          <a:noFill/>
          <a:ln>
            <a:noFill/>
          </a:ln>
        </p:spPr>
      </p:pic>
    </p:spTree>
  </p:cSld>
  <p:clrMapOvr>
    <a:masterClrMapping/>
  </p:clrMapOvr>
</p:sldLayout>
</file>

<file path=ppt/slideLayouts/slideLayout1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740" name="Shape 740"/>
        <p:cNvGrpSpPr/>
        <p:nvPr/>
      </p:nvGrpSpPr>
      <p:grpSpPr>
        <a:xfrm>
          <a:off x="0" y="0"/>
          <a:ext cx="0" cy="0"/>
          <a:chOff x="0" y="0"/>
          <a:chExt cx="0" cy="0"/>
        </a:xfrm>
      </p:grpSpPr>
      <p:sp>
        <p:nvSpPr>
          <p:cNvPr id="741" name="Google Shape;741;g118fea77057_0_825"/>
          <p:cNvSpPr txBox="1"/>
          <p:nvPr/>
        </p:nvSpPr>
        <p:spPr>
          <a:xfrm>
            <a:off x="623959" y="571583"/>
            <a:ext cx="10934100" cy="935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6400"/>
              <a:buFont typeface="Arial"/>
              <a:buNone/>
            </a:pPr>
            <a:r>
              <a:rPr b="0" i="0" lang="en-US" sz="6400" u="none" cap="none" strike="noStrike">
                <a:solidFill>
                  <a:srgbClr val="FFFFFF"/>
                </a:solidFill>
                <a:latin typeface="Century Gothic"/>
                <a:ea typeface="Century Gothic"/>
                <a:cs typeface="Century Gothic"/>
                <a:sym typeface="Century Gothic"/>
              </a:rPr>
              <a:t>For Further Information</a:t>
            </a:r>
            <a:endParaRPr b="0" i="0" sz="6400" u="none" cap="none" strike="noStrike">
              <a:solidFill>
                <a:srgbClr val="FFFFFF"/>
              </a:solidFill>
              <a:latin typeface="Century Gothic"/>
              <a:ea typeface="Century Gothic"/>
              <a:cs typeface="Century Gothic"/>
              <a:sym typeface="Century Gothic"/>
            </a:endParaRPr>
          </a:p>
        </p:txBody>
      </p:sp>
      <p:sp>
        <p:nvSpPr>
          <p:cNvPr id="742" name="Google Shape;742;g118fea77057_0_825"/>
          <p:cNvSpPr txBox="1"/>
          <p:nvPr/>
        </p:nvSpPr>
        <p:spPr>
          <a:xfrm>
            <a:off x="662933" y="2494437"/>
            <a:ext cx="5331900" cy="16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1" i="0" lang="en-US" sz="2800" u="none" cap="none" strike="noStrike">
                <a:solidFill>
                  <a:srgbClr val="FFFFFF"/>
                </a:solidFill>
                <a:latin typeface="Century Gothic"/>
                <a:ea typeface="Century Gothic"/>
                <a:cs typeface="Century Gothic"/>
                <a:sym typeface="Century Gothic"/>
              </a:rPr>
              <a:t>Shuli Goodman</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900"/>
              <a:buFont typeface="Arial"/>
              <a:buNone/>
            </a:pPr>
            <a:r>
              <a:rPr b="0" i="0" lang="en-US" sz="2300" u="none" cap="none" strike="noStrike">
                <a:solidFill>
                  <a:srgbClr val="FFFFFF"/>
                </a:solidFill>
                <a:latin typeface="Century Gothic"/>
                <a:ea typeface="Century Gothic"/>
                <a:cs typeface="Century Gothic"/>
                <a:sym typeface="Century Gothic"/>
              </a:rPr>
              <a:t>Executive Director</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Linux Foundation Energy</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sgoodman@lfenergy.org</a:t>
            </a:r>
            <a:endParaRPr b="0" i="0" sz="2800" u="none" cap="none" strike="noStrike">
              <a:solidFill>
                <a:srgbClr val="FFFFFF"/>
              </a:solidFill>
              <a:latin typeface="Century Gothic"/>
              <a:ea typeface="Century Gothic"/>
              <a:cs typeface="Century Gothic"/>
              <a:sym typeface="Century Gothic"/>
            </a:endParaRPr>
          </a:p>
        </p:txBody>
      </p:sp>
      <p:sp>
        <p:nvSpPr>
          <p:cNvPr id="743" name="Google Shape;743;g118fea77057_0_825"/>
          <p:cNvSpPr txBox="1"/>
          <p:nvPr/>
        </p:nvSpPr>
        <p:spPr>
          <a:xfrm>
            <a:off x="662933" y="4464745"/>
            <a:ext cx="6449100" cy="1976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Our Website: </a:t>
            </a:r>
            <a:r>
              <a:rPr b="0" i="0" lang="en-US" sz="20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US" sz="2000" u="none" cap="none" strike="noStrike">
                <a:solidFill>
                  <a:srgbClr val="FFFFFF"/>
                </a:solidFill>
                <a:latin typeface="Century Gothic"/>
                <a:ea typeface="Century Gothic"/>
                <a:cs typeface="Century Gothic"/>
                <a:sym typeface="Century Gothic"/>
              </a:rPr>
              <a:t>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Membership:</a:t>
            </a:r>
            <a:r>
              <a:rPr b="0" i="0" lang="en-US" sz="2000" u="sng" cap="none" strike="noStrike">
                <a:solidFill>
                  <a:srgbClr val="FFFFFF"/>
                </a:solidFill>
                <a:latin typeface="Century Gothic"/>
                <a:ea typeface="Century Gothic"/>
                <a:cs typeface="Century Gothic"/>
                <a:sym typeface="Century Gothic"/>
              </a:rPr>
              <a:t> </a:t>
            </a:r>
            <a:r>
              <a:rPr b="0" i="0" lang="en-US" sz="2000" u="sng" cap="none" strike="noStrike">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https://www.lfenergy.org/join</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Mailing Lists: </a:t>
            </a:r>
            <a:r>
              <a:rPr b="0" i="0" lang="en-US" sz="20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https://lists.lfenergy.org</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Our Wiki: </a:t>
            </a:r>
            <a:r>
              <a:rPr b="0" i="0" lang="en-US" sz="2000" u="sng" cap="none" strike="noStrike">
                <a:solidFill>
                  <a:srgbClr val="FFFFFF"/>
                </a:solidFill>
                <a:latin typeface="Century Gothic"/>
                <a:ea typeface="Century Gothic"/>
                <a:cs typeface="Century Gothic"/>
                <a:sym typeface="Century Gothic"/>
              </a:rPr>
              <a:t>https://wiki.lfenergy.org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pic>
        <p:nvPicPr>
          <p:cNvPr id="744" name="Google Shape;744;g118fea77057_0_825"/>
          <p:cNvPicPr preferRelativeResize="0"/>
          <p:nvPr/>
        </p:nvPicPr>
        <p:blipFill rotWithShape="1">
          <a:blip r:embed="rId6">
            <a:alphaModFix/>
          </a:blip>
          <a:srcRect b="0" l="0" r="0" t="0"/>
          <a:stretch/>
        </p:blipFill>
        <p:spPr>
          <a:xfrm>
            <a:off x="8208583" y="5907989"/>
            <a:ext cx="3620207" cy="479025"/>
          </a:xfrm>
          <a:prstGeom prst="rect">
            <a:avLst/>
          </a:prstGeom>
          <a:noFill/>
          <a:ln>
            <a:noFill/>
          </a:ln>
        </p:spPr>
      </p:pic>
    </p:spTree>
  </p:cSld>
  <p:clrMapOvr>
    <a:masterClrMapping/>
  </p:clrMapOvr>
</p:sldLayout>
</file>

<file path=ppt/slideLayouts/slideLayout1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745" name="Shape 745"/>
        <p:cNvGrpSpPr/>
        <p:nvPr/>
      </p:nvGrpSpPr>
      <p:grpSpPr>
        <a:xfrm>
          <a:off x="0" y="0"/>
          <a:ext cx="0" cy="0"/>
          <a:chOff x="0" y="0"/>
          <a:chExt cx="0" cy="0"/>
        </a:xfrm>
      </p:grpSpPr>
    </p:spTree>
  </p:cSld>
  <p:clrMapOvr>
    <a:masterClrMapping/>
  </p:clrMapOvr>
</p:sldLayout>
</file>

<file path=ppt/slideLayouts/slideLayout1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751" name="Shape 751"/>
        <p:cNvGrpSpPr/>
        <p:nvPr/>
      </p:nvGrpSpPr>
      <p:grpSpPr>
        <a:xfrm>
          <a:off x="0" y="0"/>
          <a:ext cx="0" cy="0"/>
          <a:chOff x="0" y="0"/>
          <a:chExt cx="0" cy="0"/>
        </a:xfrm>
      </p:grpSpPr>
      <p:sp>
        <p:nvSpPr>
          <p:cNvPr id="752" name="Google Shape;752;g118fea77057_0_2029"/>
          <p:cNvSpPr txBox="1"/>
          <p:nvPr>
            <p:ph type="ctrTitle"/>
          </p:nvPr>
        </p:nvSpPr>
        <p:spPr>
          <a:xfrm>
            <a:off x="415611" y="992767"/>
            <a:ext cx="11360700" cy="2736900"/>
          </a:xfrm>
          <a:prstGeom prst="rect">
            <a:avLst/>
          </a:prstGeom>
          <a:noFill/>
          <a:ln>
            <a:noFill/>
          </a:ln>
        </p:spPr>
        <p:txBody>
          <a:bodyPr anchorCtr="0" anchor="b" bIns="122025" lIns="122025" spcFirstLastPara="1" rIns="122025" wrap="square" tIns="122025">
            <a:noAutofit/>
          </a:bodyPr>
          <a:lstStyle>
            <a:lvl1pPr lvl="0" rtl="0" algn="ctr">
              <a:lnSpc>
                <a:spcPct val="10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753" name="Google Shape;753;g118fea77057_0_2029"/>
          <p:cNvSpPr txBox="1"/>
          <p:nvPr>
            <p:ph idx="1" type="subTitle"/>
          </p:nvPr>
        </p:nvSpPr>
        <p:spPr>
          <a:xfrm>
            <a:off x="415600" y="3778833"/>
            <a:ext cx="11360700" cy="1056900"/>
          </a:xfrm>
          <a:prstGeom prst="rect">
            <a:avLst/>
          </a:prstGeom>
          <a:noFill/>
          <a:ln>
            <a:noFill/>
          </a:ln>
        </p:spPr>
        <p:txBody>
          <a:bodyPr anchorCtr="0" anchor="t" bIns="122025" lIns="122025" spcFirstLastPara="1" rIns="122025" wrap="square" tIns="122025">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754" name="Google Shape;754;g118fea77057_0_2029"/>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755" name="Shape 755"/>
        <p:cNvGrpSpPr/>
        <p:nvPr/>
      </p:nvGrpSpPr>
      <p:grpSpPr>
        <a:xfrm>
          <a:off x="0" y="0"/>
          <a:ext cx="0" cy="0"/>
          <a:chOff x="0" y="0"/>
          <a:chExt cx="0" cy="0"/>
        </a:xfrm>
      </p:grpSpPr>
      <p:sp>
        <p:nvSpPr>
          <p:cNvPr id="756" name="Google Shape;756;g118fea77057_0_2033"/>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4000"/>
              <a:buFont typeface="Century Gothic"/>
              <a:buNone/>
              <a:defRPr b="0" i="0" sz="4000" cap="none">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757" name="Google Shape;757;g118fea77057_0_2033"/>
          <p:cNvPicPr preferRelativeResize="0"/>
          <p:nvPr/>
        </p:nvPicPr>
        <p:blipFill rotWithShape="1">
          <a:blip r:embed="rId2">
            <a:alphaModFix/>
          </a:blip>
          <a:srcRect b="7840" l="0" r="0" t="7849"/>
          <a:stretch/>
        </p:blipFill>
        <p:spPr>
          <a:xfrm>
            <a:off x="457200" y="6442546"/>
            <a:ext cx="1954182" cy="251816"/>
          </a:xfrm>
          <a:prstGeom prst="rect">
            <a:avLst/>
          </a:prstGeom>
          <a:noFill/>
          <a:ln>
            <a:noFill/>
          </a:ln>
        </p:spPr>
      </p:pic>
    </p:spTree>
  </p:cSld>
  <p:clrMapOvr>
    <a:masterClrMapping/>
  </p:clrMapOvr>
</p:sldLayout>
</file>

<file path=ppt/slideLayouts/slideLayout1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58" name="Shape 758"/>
        <p:cNvGrpSpPr/>
        <p:nvPr/>
      </p:nvGrpSpPr>
      <p:grpSpPr>
        <a:xfrm>
          <a:off x="0" y="0"/>
          <a:ext cx="0" cy="0"/>
          <a:chOff x="0" y="0"/>
          <a:chExt cx="0" cy="0"/>
        </a:xfrm>
      </p:grpSpPr>
      <p:sp>
        <p:nvSpPr>
          <p:cNvPr id="759" name="Google Shape;759;g118fea77057_0_2036"/>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760" name="Google Shape;760;g118fea77057_0_2036"/>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61" name="Shape 761"/>
        <p:cNvGrpSpPr/>
        <p:nvPr/>
      </p:nvGrpSpPr>
      <p:grpSpPr>
        <a:xfrm>
          <a:off x="0" y="0"/>
          <a:ext cx="0" cy="0"/>
          <a:chOff x="0" y="0"/>
          <a:chExt cx="0" cy="0"/>
        </a:xfrm>
      </p:grpSpPr>
      <p:sp>
        <p:nvSpPr>
          <p:cNvPr id="762" name="Google Shape;762;g118fea77057_0_2039"/>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63" name="Shape 763"/>
        <p:cNvGrpSpPr/>
        <p:nvPr/>
      </p:nvGrpSpPr>
      <p:grpSpPr>
        <a:xfrm>
          <a:off x="0" y="0"/>
          <a:ext cx="0" cy="0"/>
          <a:chOff x="0" y="0"/>
          <a:chExt cx="0" cy="0"/>
        </a:xfrm>
      </p:grpSpPr>
      <p:sp>
        <p:nvSpPr>
          <p:cNvPr id="764" name="Google Shape;764;g118fea77057_0_2041"/>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765" name="Google Shape;765;g118fea77057_0_2041"/>
          <p:cNvSpPr txBox="1"/>
          <p:nvPr>
            <p:ph idx="1" type="body"/>
          </p:nvPr>
        </p:nvSpPr>
        <p:spPr>
          <a:xfrm>
            <a:off x="415600" y="1536633"/>
            <a:ext cx="11360700" cy="4555200"/>
          </a:xfrm>
          <a:prstGeom prst="rect">
            <a:avLst/>
          </a:prstGeom>
          <a:noFill/>
          <a:ln>
            <a:noFill/>
          </a:ln>
        </p:spPr>
        <p:txBody>
          <a:bodyPr anchorCtr="0" anchor="t" bIns="122025" lIns="122025" spcFirstLastPara="1" rIns="122025" wrap="square" tIns="122025">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766" name="Google Shape;766;g118fea77057_0_2041"/>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7" name="Shape 767"/>
        <p:cNvGrpSpPr/>
        <p:nvPr/>
      </p:nvGrpSpPr>
      <p:grpSpPr>
        <a:xfrm>
          <a:off x="0" y="0"/>
          <a:ext cx="0" cy="0"/>
          <a:chOff x="0" y="0"/>
          <a:chExt cx="0" cy="0"/>
        </a:xfrm>
      </p:grpSpPr>
      <p:sp>
        <p:nvSpPr>
          <p:cNvPr id="768" name="Google Shape;768;g118fea77057_0_2045"/>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lgn="l">
              <a:lnSpc>
                <a:spcPct val="100000"/>
              </a:lnSpc>
              <a:spcBef>
                <a:spcPts val="0"/>
              </a:spcBef>
              <a:spcAft>
                <a:spcPts val="0"/>
              </a:spcAft>
              <a:buSzPts val="3700"/>
              <a:buNone/>
              <a:defRPr/>
            </a:lvl1pPr>
            <a:lvl2pPr lvl="1" rtl="0" algn="l">
              <a:lnSpc>
                <a:spcPct val="100000"/>
              </a:lnSpc>
              <a:spcBef>
                <a:spcPts val="0"/>
              </a:spcBef>
              <a:spcAft>
                <a:spcPts val="0"/>
              </a:spcAft>
              <a:buSzPts val="3700"/>
              <a:buNone/>
              <a:defRPr/>
            </a:lvl2pPr>
            <a:lvl3pPr lvl="2" rtl="0" algn="l">
              <a:lnSpc>
                <a:spcPct val="100000"/>
              </a:lnSpc>
              <a:spcBef>
                <a:spcPts val="0"/>
              </a:spcBef>
              <a:spcAft>
                <a:spcPts val="0"/>
              </a:spcAft>
              <a:buSzPts val="3700"/>
              <a:buNone/>
              <a:defRPr/>
            </a:lvl3pPr>
            <a:lvl4pPr lvl="3" rtl="0" algn="l">
              <a:lnSpc>
                <a:spcPct val="100000"/>
              </a:lnSpc>
              <a:spcBef>
                <a:spcPts val="0"/>
              </a:spcBef>
              <a:spcAft>
                <a:spcPts val="0"/>
              </a:spcAft>
              <a:buSzPts val="3700"/>
              <a:buNone/>
              <a:defRPr/>
            </a:lvl4pPr>
            <a:lvl5pPr lvl="4" rtl="0" algn="l">
              <a:lnSpc>
                <a:spcPct val="100000"/>
              </a:lnSpc>
              <a:spcBef>
                <a:spcPts val="0"/>
              </a:spcBef>
              <a:spcAft>
                <a:spcPts val="0"/>
              </a:spcAft>
              <a:buSzPts val="3700"/>
              <a:buNone/>
              <a:defRPr/>
            </a:lvl5pPr>
            <a:lvl6pPr lvl="5" rtl="0" algn="l">
              <a:lnSpc>
                <a:spcPct val="100000"/>
              </a:lnSpc>
              <a:spcBef>
                <a:spcPts val="0"/>
              </a:spcBef>
              <a:spcAft>
                <a:spcPts val="0"/>
              </a:spcAft>
              <a:buSzPts val="3700"/>
              <a:buNone/>
              <a:defRPr/>
            </a:lvl6pPr>
            <a:lvl7pPr lvl="6" rtl="0" algn="l">
              <a:lnSpc>
                <a:spcPct val="100000"/>
              </a:lnSpc>
              <a:spcBef>
                <a:spcPts val="0"/>
              </a:spcBef>
              <a:spcAft>
                <a:spcPts val="0"/>
              </a:spcAft>
              <a:buSzPts val="3700"/>
              <a:buNone/>
              <a:defRPr/>
            </a:lvl7pPr>
            <a:lvl8pPr lvl="7" rtl="0" algn="l">
              <a:lnSpc>
                <a:spcPct val="100000"/>
              </a:lnSpc>
              <a:spcBef>
                <a:spcPts val="0"/>
              </a:spcBef>
              <a:spcAft>
                <a:spcPts val="0"/>
              </a:spcAft>
              <a:buSzPts val="3700"/>
              <a:buNone/>
              <a:defRPr/>
            </a:lvl8pPr>
            <a:lvl9pPr lvl="8" rtl="0" algn="l">
              <a:lnSpc>
                <a:spcPct val="100000"/>
              </a:lnSpc>
              <a:spcBef>
                <a:spcPts val="0"/>
              </a:spcBef>
              <a:spcAft>
                <a:spcPts val="0"/>
              </a:spcAft>
              <a:buSzPts val="3700"/>
              <a:buNone/>
              <a:defRPr/>
            </a:lvl9pPr>
          </a:lstStyle>
          <a:p/>
        </p:txBody>
      </p:sp>
      <p:sp>
        <p:nvSpPr>
          <p:cNvPr id="769" name="Google Shape;769;g118fea77057_0_2045"/>
          <p:cNvSpPr txBox="1"/>
          <p:nvPr>
            <p:ph idx="1" type="body"/>
          </p:nvPr>
        </p:nvSpPr>
        <p:spPr>
          <a:xfrm>
            <a:off x="415600" y="1536633"/>
            <a:ext cx="5333100" cy="4555200"/>
          </a:xfrm>
          <a:prstGeom prst="rect">
            <a:avLst/>
          </a:prstGeom>
          <a:noFill/>
          <a:ln>
            <a:noFill/>
          </a:ln>
        </p:spPr>
        <p:txBody>
          <a:bodyPr anchorCtr="0" anchor="t" bIns="122025" lIns="122025" spcFirstLastPara="1" rIns="122025" wrap="square" tIns="122025">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770" name="Google Shape;770;g118fea77057_0_2045"/>
          <p:cNvSpPr txBox="1"/>
          <p:nvPr>
            <p:ph idx="2" type="body"/>
          </p:nvPr>
        </p:nvSpPr>
        <p:spPr>
          <a:xfrm>
            <a:off x="6443200" y="1536633"/>
            <a:ext cx="5333100" cy="4555200"/>
          </a:xfrm>
          <a:prstGeom prst="rect">
            <a:avLst/>
          </a:prstGeom>
          <a:noFill/>
          <a:ln>
            <a:noFill/>
          </a:ln>
        </p:spPr>
        <p:txBody>
          <a:bodyPr anchorCtr="0" anchor="t" bIns="122025" lIns="122025" spcFirstLastPara="1" rIns="122025" wrap="square" tIns="122025">
            <a:noAutofit/>
          </a:bodyPr>
          <a:lstStyle>
            <a:lvl1pPr indent="-349250" lvl="0" marL="457200" rtl="0" algn="l">
              <a:lnSpc>
                <a:spcPct val="115000"/>
              </a:lnSpc>
              <a:spcBef>
                <a:spcPts val="0"/>
              </a:spcBef>
              <a:spcAft>
                <a:spcPts val="0"/>
              </a:spcAft>
              <a:buSzPts val="1900"/>
              <a:buChar char="●"/>
              <a:defRPr sz="19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771" name="Google Shape;771;g118fea77057_0_2045"/>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772" name="Shape 772"/>
        <p:cNvGrpSpPr/>
        <p:nvPr/>
      </p:nvGrpSpPr>
      <p:grpSpPr>
        <a:xfrm>
          <a:off x="0" y="0"/>
          <a:ext cx="0" cy="0"/>
          <a:chOff x="0" y="0"/>
          <a:chExt cx="0" cy="0"/>
        </a:xfrm>
      </p:grpSpPr>
      <p:sp>
        <p:nvSpPr>
          <p:cNvPr id="773" name="Google Shape;773;g118fea77057_0_2050"/>
          <p:cNvSpPr txBox="1"/>
          <p:nvPr>
            <p:ph type="title"/>
          </p:nvPr>
        </p:nvSpPr>
        <p:spPr>
          <a:xfrm>
            <a:off x="415600" y="740800"/>
            <a:ext cx="3744000" cy="1007700"/>
          </a:xfrm>
          <a:prstGeom prst="rect">
            <a:avLst/>
          </a:prstGeom>
          <a:noFill/>
          <a:ln>
            <a:noFill/>
          </a:ln>
        </p:spPr>
        <p:txBody>
          <a:bodyPr anchorCtr="0" anchor="b" bIns="122025" lIns="122025" spcFirstLastPara="1" rIns="122025" wrap="square" tIns="122025">
            <a:noAutofit/>
          </a:bodyPr>
          <a:lstStyle>
            <a:lvl1pPr lvl="0" rtl="0" algn="l">
              <a:lnSpc>
                <a:spcPct val="100000"/>
              </a:lnSpc>
              <a:spcBef>
                <a:spcPts val="0"/>
              </a:spcBef>
              <a:spcAft>
                <a:spcPts val="0"/>
              </a:spcAft>
              <a:buSzPts val="3200"/>
              <a:buNone/>
              <a:defRPr sz="3200"/>
            </a:lvl1pPr>
            <a:lvl2pPr lvl="1" rtl="0" algn="l">
              <a:lnSpc>
                <a:spcPct val="100000"/>
              </a:lnSpc>
              <a:spcBef>
                <a:spcPts val="0"/>
              </a:spcBef>
              <a:spcAft>
                <a:spcPts val="0"/>
              </a:spcAft>
              <a:buSzPts val="3200"/>
              <a:buNone/>
              <a:defRPr sz="3200"/>
            </a:lvl2pPr>
            <a:lvl3pPr lvl="2" rtl="0" algn="l">
              <a:lnSpc>
                <a:spcPct val="100000"/>
              </a:lnSpc>
              <a:spcBef>
                <a:spcPts val="0"/>
              </a:spcBef>
              <a:spcAft>
                <a:spcPts val="0"/>
              </a:spcAft>
              <a:buSzPts val="3200"/>
              <a:buNone/>
              <a:defRPr sz="3200"/>
            </a:lvl3pPr>
            <a:lvl4pPr lvl="3" rtl="0" algn="l">
              <a:lnSpc>
                <a:spcPct val="100000"/>
              </a:lnSpc>
              <a:spcBef>
                <a:spcPts val="0"/>
              </a:spcBef>
              <a:spcAft>
                <a:spcPts val="0"/>
              </a:spcAft>
              <a:buSzPts val="3200"/>
              <a:buNone/>
              <a:defRPr sz="3200"/>
            </a:lvl4pPr>
            <a:lvl5pPr lvl="4" rtl="0" algn="l">
              <a:lnSpc>
                <a:spcPct val="100000"/>
              </a:lnSpc>
              <a:spcBef>
                <a:spcPts val="0"/>
              </a:spcBef>
              <a:spcAft>
                <a:spcPts val="0"/>
              </a:spcAft>
              <a:buSzPts val="3200"/>
              <a:buNone/>
              <a:defRPr sz="3200"/>
            </a:lvl5pPr>
            <a:lvl6pPr lvl="5" rtl="0" algn="l">
              <a:lnSpc>
                <a:spcPct val="100000"/>
              </a:lnSpc>
              <a:spcBef>
                <a:spcPts val="0"/>
              </a:spcBef>
              <a:spcAft>
                <a:spcPts val="0"/>
              </a:spcAft>
              <a:buSzPts val="3200"/>
              <a:buNone/>
              <a:defRPr sz="3200"/>
            </a:lvl6pPr>
            <a:lvl7pPr lvl="6" rtl="0" algn="l">
              <a:lnSpc>
                <a:spcPct val="100000"/>
              </a:lnSpc>
              <a:spcBef>
                <a:spcPts val="0"/>
              </a:spcBef>
              <a:spcAft>
                <a:spcPts val="0"/>
              </a:spcAft>
              <a:buSzPts val="3200"/>
              <a:buNone/>
              <a:defRPr sz="3200"/>
            </a:lvl7pPr>
            <a:lvl8pPr lvl="7" rtl="0" algn="l">
              <a:lnSpc>
                <a:spcPct val="100000"/>
              </a:lnSpc>
              <a:spcBef>
                <a:spcPts val="0"/>
              </a:spcBef>
              <a:spcAft>
                <a:spcPts val="0"/>
              </a:spcAft>
              <a:buSzPts val="3200"/>
              <a:buNone/>
              <a:defRPr sz="3200"/>
            </a:lvl8pPr>
            <a:lvl9pPr lvl="8" rtl="0" algn="l">
              <a:lnSpc>
                <a:spcPct val="100000"/>
              </a:lnSpc>
              <a:spcBef>
                <a:spcPts val="0"/>
              </a:spcBef>
              <a:spcAft>
                <a:spcPts val="0"/>
              </a:spcAft>
              <a:buSzPts val="3200"/>
              <a:buNone/>
              <a:defRPr sz="3200"/>
            </a:lvl9pPr>
          </a:lstStyle>
          <a:p/>
        </p:txBody>
      </p:sp>
      <p:sp>
        <p:nvSpPr>
          <p:cNvPr id="774" name="Google Shape;774;g118fea77057_0_2050"/>
          <p:cNvSpPr txBox="1"/>
          <p:nvPr>
            <p:ph idx="1" type="body"/>
          </p:nvPr>
        </p:nvSpPr>
        <p:spPr>
          <a:xfrm>
            <a:off x="415600" y="1852800"/>
            <a:ext cx="3744000" cy="4239300"/>
          </a:xfrm>
          <a:prstGeom prst="rect">
            <a:avLst/>
          </a:prstGeom>
          <a:noFill/>
          <a:ln>
            <a:noFill/>
          </a:ln>
        </p:spPr>
        <p:txBody>
          <a:bodyPr anchorCtr="0" anchor="t" bIns="122025" lIns="122025" spcFirstLastPara="1" rIns="122025" wrap="square" tIns="122025">
            <a:noAutofit/>
          </a:bodyPr>
          <a:lstStyle>
            <a:lvl1pPr indent="-330200" lvl="0" marL="457200" rtl="0" algn="l">
              <a:lnSpc>
                <a:spcPct val="115000"/>
              </a:lnSpc>
              <a:spcBef>
                <a:spcPts val="0"/>
              </a:spcBef>
              <a:spcAft>
                <a:spcPts val="0"/>
              </a:spcAft>
              <a:buSzPts val="1600"/>
              <a:buChar char="●"/>
              <a:defRPr sz="1600"/>
            </a:lvl1pPr>
            <a:lvl2pPr indent="-330200" lvl="1" marL="914400" rtl="0" algn="l">
              <a:lnSpc>
                <a:spcPct val="115000"/>
              </a:lnSpc>
              <a:spcBef>
                <a:spcPts val="2100"/>
              </a:spcBef>
              <a:spcAft>
                <a:spcPts val="0"/>
              </a:spcAft>
              <a:buSzPts val="1600"/>
              <a:buChar char="○"/>
              <a:defRPr sz="1600"/>
            </a:lvl2pPr>
            <a:lvl3pPr indent="-330200" lvl="2" marL="1371600" rtl="0" algn="l">
              <a:lnSpc>
                <a:spcPct val="115000"/>
              </a:lnSpc>
              <a:spcBef>
                <a:spcPts val="2100"/>
              </a:spcBef>
              <a:spcAft>
                <a:spcPts val="0"/>
              </a:spcAft>
              <a:buSzPts val="1600"/>
              <a:buChar char="■"/>
              <a:defRPr sz="1600"/>
            </a:lvl3pPr>
            <a:lvl4pPr indent="-330200" lvl="3" marL="1828800" rtl="0" algn="l">
              <a:lnSpc>
                <a:spcPct val="115000"/>
              </a:lnSpc>
              <a:spcBef>
                <a:spcPts val="2100"/>
              </a:spcBef>
              <a:spcAft>
                <a:spcPts val="0"/>
              </a:spcAft>
              <a:buSzPts val="1600"/>
              <a:buChar char="●"/>
              <a:defRPr sz="1600"/>
            </a:lvl4pPr>
            <a:lvl5pPr indent="-330200" lvl="4" marL="2286000" rtl="0" algn="l">
              <a:lnSpc>
                <a:spcPct val="115000"/>
              </a:lnSpc>
              <a:spcBef>
                <a:spcPts val="2100"/>
              </a:spcBef>
              <a:spcAft>
                <a:spcPts val="0"/>
              </a:spcAft>
              <a:buSzPts val="1600"/>
              <a:buChar char="○"/>
              <a:defRPr sz="1600"/>
            </a:lvl5pPr>
            <a:lvl6pPr indent="-330200" lvl="5" marL="2743200" rtl="0" algn="l">
              <a:lnSpc>
                <a:spcPct val="115000"/>
              </a:lnSpc>
              <a:spcBef>
                <a:spcPts val="2100"/>
              </a:spcBef>
              <a:spcAft>
                <a:spcPts val="0"/>
              </a:spcAft>
              <a:buSzPts val="1600"/>
              <a:buChar char="■"/>
              <a:defRPr sz="1600"/>
            </a:lvl6pPr>
            <a:lvl7pPr indent="-330200" lvl="6" marL="3200400" rtl="0" algn="l">
              <a:lnSpc>
                <a:spcPct val="115000"/>
              </a:lnSpc>
              <a:spcBef>
                <a:spcPts val="2100"/>
              </a:spcBef>
              <a:spcAft>
                <a:spcPts val="0"/>
              </a:spcAft>
              <a:buSzPts val="1600"/>
              <a:buChar char="●"/>
              <a:defRPr sz="1600"/>
            </a:lvl7pPr>
            <a:lvl8pPr indent="-330200" lvl="7" marL="3657600" rtl="0" algn="l">
              <a:lnSpc>
                <a:spcPct val="115000"/>
              </a:lnSpc>
              <a:spcBef>
                <a:spcPts val="2100"/>
              </a:spcBef>
              <a:spcAft>
                <a:spcPts val="0"/>
              </a:spcAft>
              <a:buSzPts val="1600"/>
              <a:buChar char="○"/>
              <a:defRPr sz="1600"/>
            </a:lvl8pPr>
            <a:lvl9pPr indent="-330200" lvl="8" marL="4114800" rtl="0" algn="l">
              <a:lnSpc>
                <a:spcPct val="115000"/>
              </a:lnSpc>
              <a:spcBef>
                <a:spcPts val="2100"/>
              </a:spcBef>
              <a:spcAft>
                <a:spcPts val="2100"/>
              </a:spcAft>
              <a:buSzPts val="1600"/>
              <a:buChar char="■"/>
              <a:defRPr sz="1600"/>
            </a:lvl9pPr>
          </a:lstStyle>
          <a:p/>
        </p:txBody>
      </p:sp>
      <p:sp>
        <p:nvSpPr>
          <p:cNvPr id="775" name="Google Shape;775;g118fea77057_0_2050"/>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77" name="Shape 77"/>
        <p:cNvGrpSpPr/>
        <p:nvPr/>
      </p:nvGrpSpPr>
      <p:grpSpPr>
        <a:xfrm>
          <a:off x="0" y="0"/>
          <a:ext cx="0" cy="0"/>
          <a:chOff x="0" y="0"/>
          <a:chExt cx="0" cy="0"/>
        </a:xfrm>
      </p:grpSpPr>
      <p:pic>
        <p:nvPicPr>
          <p:cNvPr id="78" name="Google Shape;78;p34"/>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79" name="Google Shape;79;p34"/>
          <p:cNvSpPr txBox="1"/>
          <p:nvPr>
            <p:ph type="title"/>
          </p:nvPr>
        </p:nvSpPr>
        <p:spPr>
          <a:xfrm>
            <a:off x="457200" y="3671455"/>
            <a:ext cx="11247120" cy="2272144"/>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Clr>
                <a:srgbClr val="0070C0"/>
              </a:buClr>
              <a:buSzPts val="4000"/>
              <a:buFont typeface="Century Gothic"/>
              <a:buNone/>
              <a:defRPr b="0" i="0" sz="400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76" name="Shape 776"/>
        <p:cNvGrpSpPr/>
        <p:nvPr/>
      </p:nvGrpSpPr>
      <p:grpSpPr>
        <a:xfrm>
          <a:off x="0" y="0"/>
          <a:ext cx="0" cy="0"/>
          <a:chOff x="0" y="0"/>
          <a:chExt cx="0" cy="0"/>
        </a:xfrm>
      </p:grpSpPr>
      <p:sp>
        <p:nvSpPr>
          <p:cNvPr id="777" name="Google Shape;777;g118fea77057_0_2054"/>
          <p:cNvSpPr/>
          <p:nvPr/>
        </p:nvSpPr>
        <p:spPr>
          <a:xfrm>
            <a:off x="6096000" y="-167"/>
            <a:ext cx="6096000" cy="6858000"/>
          </a:xfrm>
          <a:prstGeom prst="rect">
            <a:avLst/>
          </a:prstGeom>
          <a:solidFill>
            <a:schemeClr val="lt2"/>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8" name="Google Shape;778;g118fea77057_0_2054"/>
          <p:cNvSpPr txBox="1"/>
          <p:nvPr>
            <p:ph type="title"/>
          </p:nvPr>
        </p:nvSpPr>
        <p:spPr>
          <a:xfrm>
            <a:off x="354000" y="1644233"/>
            <a:ext cx="5393700" cy="1976400"/>
          </a:xfrm>
          <a:prstGeom prst="rect">
            <a:avLst/>
          </a:prstGeom>
          <a:noFill/>
          <a:ln>
            <a:noFill/>
          </a:ln>
        </p:spPr>
        <p:txBody>
          <a:bodyPr anchorCtr="0" anchor="b" bIns="122025" lIns="122025" spcFirstLastPara="1" rIns="122025" wrap="square" tIns="122025">
            <a:noAutofit/>
          </a:bodyPr>
          <a:lstStyle>
            <a:lvl1pPr lvl="0" rtl="0" algn="ctr">
              <a:lnSpc>
                <a:spcPct val="100000"/>
              </a:lnSpc>
              <a:spcBef>
                <a:spcPts val="0"/>
              </a:spcBef>
              <a:spcAft>
                <a:spcPts val="0"/>
              </a:spcAft>
              <a:buSzPts val="5600"/>
              <a:buNone/>
              <a:defRPr sz="5600"/>
            </a:lvl1pPr>
            <a:lvl2pPr lvl="1" rtl="0" algn="ctr">
              <a:lnSpc>
                <a:spcPct val="100000"/>
              </a:lnSpc>
              <a:spcBef>
                <a:spcPts val="0"/>
              </a:spcBef>
              <a:spcAft>
                <a:spcPts val="0"/>
              </a:spcAft>
              <a:buSzPts val="5600"/>
              <a:buNone/>
              <a:defRPr sz="5600"/>
            </a:lvl2pPr>
            <a:lvl3pPr lvl="2" rtl="0" algn="ctr">
              <a:lnSpc>
                <a:spcPct val="100000"/>
              </a:lnSpc>
              <a:spcBef>
                <a:spcPts val="0"/>
              </a:spcBef>
              <a:spcAft>
                <a:spcPts val="0"/>
              </a:spcAft>
              <a:buSzPts val="5600"/>
              <a:buNone/>
              <a:defRPr sz="5600"/>
            </a:lvl3pPr>
            <a:lvl4pPr lvl="3" rtl="0" algn="ctr">
              <a:lnSpc>
                <a:spcPct val="100000"/>
              </a:lnSpc>
              <a:spcBef>
                <a:spcPts val="0"/>
              </a:spcBef>
              <a:spcAft>
                <a:spcPts val="0"/>
              </a:spcAft>
              <a:buSzPts val="5600"/>
              <a:buNone/>
              <a:defRPr sz="5600"/>
            </a:lvl4pPr>
            <a:lvl5pPr lvl="4" rtl="0" algn="ctr">
              <a:lnSpc>
                <a:spcPct val="100000"/>
              </a:lnSpc>
              <a:spcBef>
                <a:spcPts val="0"/>
              </a:spcBef>
              <a:spcAft>
                <a:spcPts val="0"/>
              </a:spcAft>
              <a:buSzPts val="5600"/>
              <a:buNone/>
              <a:defRPr sz="5600"/>
            </a:lvl5pPr>
            <a:lvl6pPr lvl="5" rtl="0" algn="ctr">
              <a:lnSpc>
                <a:spcPct val="100000"/>
              </a:lnSpc>
              <a:spcBef>
                <a:spcPts val="0"/>
              </a:spcBef>
              <a:spcAft>
                <a:spcPts val="0"/>
              </a:spcAft>
              <a:buSzPts val="5600"/>
              <a:buNone/>
              <a:defRPr sz="5600"/>
            </a:lvl6pPr>
            <a:lvl7pPr lvl="6" rtl="0" algn="ctr">
              <a:lnSpc>
                <a:spcPct val="100000"/>
              </a:lnSpc>
              <a:spcBef>
                <a:spcPts val="0"/>
              </a:spcBef>
              <a:spcAft>
                <a:spcPts val="0"/>
              </a:spcAft>
              <a:buSzPts val="5600"/>
              <a:buNone/>
              <a:defRPr sz="5600"/>
            </a:lvl7pPr>
            <a:lvl8pPr lvl="7" rtl="0" algn="ctr">
              <a:lnSpc>
                <a:spcPct val="100000"/>
              </a:lnSpc>
              <a:spcBef>
                <a:spcPts val="0"/>
              </a:spcBef>
              <a:spcAft>
                <a:spcPts val="0"/>
              </a:spcAft>
              <a:buSzPts val="5600"/>
              <a:buNone/>
              <a:defRPr sz="5600"/>
            </a:lvl8pPr>
            <a:lvl9pPr lvl="8" rtl="0" algn="ctr">
              <a:lnSpc>
                <a:spcPct val="100000"/>
              </a:lnSpc>
              <a:spcBef>
                <a:spcPts val="0"/>
              </a:spcBef>
              <a:spcAft>
                <a:spcPts val="0"/>
              </a:spcAft>
              <a:buSzPts val="5600"/>
              <a:buNone/>
              <a:defRPr sz="5600"/>
            </a:lvl9pPr>
          </a:lstStyle>
          <a:p/>
        </p:txBody>
      </p:sp>
      <p:sp>
        <p:nvSpPr>
          <p:cNvPr id="779" name="Google Shape;779;g118fea77057_0_2054"/>
          <p:cNvSpPr txBox="1"/>
          <p:nvPr>
            <p:ph idx="1" type="subTitle"/>
          </p:nvPr>
        </p:nvSpPr>
        <p:spPr>
          <a:xfrm>
            <a:off x="354000" y="3737433"/>
            <a:ext cx="5393700" cy="1646700"/>
          </a:xfrm>
          <a:prstGeom prst="rect">
            <a:avLst/>
          </a:prstGeom>
          <a:noFill/>
          <a:ln>
            <a:noFill/>
          </a:ln>
        </p:spPr>
        <p:txBody>
          <a:bodyPr anchorCtr="0" anchor="t" bIns="122025" lIns="122025" spcFirstLastPara="1" rIns="122025" wrap="square" tIns="1220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80" name="Google Shape;780;g118fea77057_0_2054"/>
          <p:cNvSpPr txBox="1"/>
          <p:nvPr>
            <p:ph idx="2" type="body"/>
          </p:nvPr>
        </p:nvSpPr>
        <p:spPr>
          <a:xfrm>
            <a:off x="6586000" y="965433"/>
            <a:ext cx="5115900" cy="4926900"/>
          </a:xfrm>
          <a:prstGeom prst="rect">
            <a:avLst/>
          </a:prstGeom>
          <a:noFill/>
          <a:ln>
            <a:noFill/>
          </a:ln>
        </p:spPr>
        <p:txBody>
          <a:bodyPr anchorCtr="0" anchor="ctr" bIns="122025" lIns="122025" spcFirstLastPara="1" rIns="122025" wrap="square" tIns="122025">
            <a:noAutofit/>
          </a:bodyPr>
          <a:lstStyle>
            <a:lvl1pPr indent="-381000" lvl="0" marL="457200" rtl="0" algn="l">
              <a:lnSpc>
                <a:spcPct val="115000"/>
              </a:lnSpc>
              <a:spcBef>
                <a:spcPts val="0"/>
              </a:spcBef>
              <a:spcAft>
                <a:spcPts val="0"/>
              </a:spcAft>
              <a:buSzPts val="2400"/>
              <a:buChar char="●"/>
              <a:defRPr/>
            </a:lvl1pPr>
            <a:lvl2pPr indent="-349250" lvl="1" marL="914400" rtl="0" algn="l">
              <a:lnSpc>
                <a:spcPct val="115000"/>
              </a:lnSpc>
              <a:spcBef>
                <a:spcPts val="2100"/>
              </a:spcBef>
              <a:spcAft>
                <a:spcPts val="0"/>
              </a:spcAft>
              <a:buSzPts val="1900"/>
              <a:buChar char="○"/>
              <a:defRPr/>
            </a:lvl2pPr>
            <a:lvl3pPr indent="-349250" lvl="2" marL="1371600" rtl="0" algn="l">
              <a:lnSpc>
                <a:spcPct val="115000"/>
              </a:lnSpc>
              <a:spcBef>
                <a:spcPts val="2100"/>
              </a:spcBef>
              <a:spcAft>
                <a:spcPts val="0"/>
              </a:spcAft>
              <a:buSzPts val="1900"/>
              <a:buChar char="■"/>
              <a:defRPr/>
            </a:lvl3pPr>
            <a:lvl4pPr indent="-349250" lvl="3" marL="1828800" rtl="0" algn="l">
              <a:lnSpc>
                <a:spcPct val="115000"/>
              </a:lnSpc>
              <a:spcBef>
                <a:spcPts val="2100"/>
              </a:spcBef>
              <a:spcAft>
                <a:spcPts val="0"/>
              </a:spcAft>
              <a:buSzPts val="1900"/>
              <a:buChar char="●"/>
              <a:defRPr/>
            </a:lvl4pPr>
            <a:lvl5pPr indent="-349250" lvl="4" marL="2286000" rtl="0" algn="l">
              <a:lnSpc>
                <a:spcPct val="115000"/>
              </a:lnSpc>
              <a:spcBef>
                <a:spcPts val="2100"/>
              </a:spcBef>
              <a:spcAft>
                <a:spcPts val="0"/>
              </a:spcAft>
              <a:buSzPts val="1900"/>
              <a:buChar char="○"/>
              <a:defRPr/>
            </a:lvl5pPr>
            <a:lvl6pPr indent="-349250" lvl="5" marL="2743200" rtl="0" algn="l">
              <a:lnSpc>
                <a:spcPct val="115000"/>
              </a:lnSpc>
              <a:spcBef>
                <a:spcPts val="2100"/>
              </a:spcBef>
              <a:spcAft>
                <a:spcPts val="0"/>
              </a:spcAft>
              <a:buSzPts val="1900"/>
              <a:buChar char="■"/>
              <a:defRPr/>
            </a:lvl6pPr>
            <a:lvl7pPr indent="-349250" lvl="6" marL="3200400" rtl="0" algn="l">
              <a:lnSpc>
                <a:spcPct val="115000"/>
              </a:lnSpc>
              <a:spcBef>
                <a:spcPts val="2100"/>
              </a:spcBef>
              <a:spcAft>
                <a:spcPts val="0"/>
              </a:spcAft>
              <a:buSzPts val="1900"/>
              <a:buChar char="●"/>
              <a:defRPr/>
            </a:lvl7pPr>
            <a:lvl8pPr indent="-349250" lvl="7" marL="3657600" rtl="0" algn="l">
              <a:lnSpc>
                <a:spcPct val="115000"/>
              </a:lnSpc>
              <a:spcBef>
                <a:spcPts val="2100"/>
              </a:spcBef>
              <a:spcAft>
                <a:spcPts val="0"/>
              </a:spcAft>
              <a:buSzPts val="1900"/>
              <a:buChar char="○"/>
              <a:defRPr/>
            </a:lvl8pPr>
            <a:lvl9pPr indent="-349250" lvl="8" marL="4114800" rtl="0" algn="l">
              <a:lnSpc>
                <a:spcPct val="115000"/>
              </a:lnSpc>
              <a:spcBef>
                <a:spcPts val="2100"/>
              </a:spcBef>
              <a:spcAft>
                <a:spcPts val="2100"/>
              </a:spcAft>
              <a:buSzPts val="1900"/>
              <a:buChar char="■"/>
              <a:defRPr/>
            </a:lvl9pPr>
          </a:lstStyle>
          <a:p/>
        </p:txBody>
      </p:sp>
      <p:sp>
        <p:nvSpPr>
          <p:cNvPr id="781" name="Google Shape;781;g118fea77057_0_2054"/>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82" name="Shape 782"/>
        <p:cNvGrpSpPr/>
        <p:nvPr/>
      </p:nvGrpSpPr>
      <p:grpSpPr>
        <a:xfrm>
          <a:off x="0" y="0"/>
          <a:ext cx="0" cy="0"/>
          <a:chOff x="0" y="0"/>
          <a:chExt cx="0" cy="0"/>
        </a:xfrm>
      </p:grpSpPr>
      <p:sp>
        <p:nvSpPr>
          <p:cNvPr id="783" name="Google Shape;783;g118fea77057_0_2060"/>
          <p:cNvSpPr txBox="1"/>
          <p:nvPr>
            <p:ph idx="1" type="body"/>
          </p:nvPr>
        </p:nvSpPr>
        <p:spPr>
          <a:xfrm>
            <a:off x="415600" y="5640767"/>
            <a:ext cx="7998300" cy="806700"/>
          </a:xfrm>
          <a:prstGeom prst="rect">
            <a:avLst/>
          </a:prstGeom>
          <a:noFill/>
          <a:ln>
            <a:noFill/>
          </a:ln>
        </p:spPr>
        <p:txBody>
          <a:bodyPr anchorCtr="0" anchor="ctr" bIns="122025" lIns="122025" spcFirstLastPara="1" rIns="122025" wrap="square" tIns="122025">
            <a:noAutofit/>
          </a:bodyPr>
          <a:lstStyle>
            <a:lvl1pPr indent="-228600" lvl="0" marL="457200" rtl="0" algn="l">
              <a:lnSpc>
                <a:spcPct val="100000"/>
              </a:lnSpc>
              <a:spcBef>
                <a:spcPts val="0"/>
              </a:spcBef>
              <a:spcAft>
                <a:spcPts val="0"/>
              </a:spcAft>
              <a:buSzPts val="2400"/>
              <a:buNone/>
              <a:defRPr/>
            </a:lvl1pPr>
          </a:lstStyle>
          <a:p/>
        </p:txBody>
      </p:sp>
      <p:sp>
        <p:nvSpPr>
          <p:cNvPr id="784" name="Google Shape;784;g118fea77057_0_2060"/>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785" name="Shape 785"/>
        <p:cNvGrpSpPr/>
        <p:nvPr/>
      </p:nvGrpSpPr>
      <p:grpSpPr>
        <a:xfrm>
          <a:off x="0" y="0"/>
          <a:ext cx="0" cy="0"/>
          <a:chOff x="0" y="0"/>
          <a:chExt cx="0" cy="0"/>
        </a:xfrm>
      </p:grpSpPr>
      <p:sp>
        <p:nvSpPr>
          <p:cNvPr id="786" name="Google Shape;786;g118fea77057_0_2063"/>
          <p:cNvSpPr txBox="1"/>
          <p:nvPr>
            <p:ph hasCustomPrompt="1" type="title"/>
          </p:nvPr>
        </p:nvSpPr>
        <p:spPr>
          <a:xfrm>
            <a:off x="415600" y="1474833"/>
            <a:ext cx="11360700" cy="2618100"/>
          </a:xfrm>
          <a:prstGeom prst="rect">
            <a:avLst/>
          </a:prstGeom>
          <a:noFill/>
          <a:ln>
            <a:noFill/>
          </a:ln>
        </p:spPr>
        <p:txBody>
          <a:bodyPr anchorCtr="0" anchor="b" bIns="122025" lIns="122025" spcFirstLastPara="1" rIns="122025" wrap="square" tIns="122025">
            <a:noAutofit/>
          </a:bodyPr>
          <a:lstStyle>
            <a:lvl1pPr lvl="0" rtl="0" algn="ctr">
              <a:lnSpc>
                <a:spcPct val="100000"/>
              </a:lnSpc>
              <a:spcBef>
                <a:spcPts val="0"/>
              </a:spcBef>
              <a:spcAft>
                <a:spcPts val="0"/>
              </a:spcAft>
              <a:buSzPts val="16100"/>
              <a:buNone/>
              <a:defRPr sz="16100"/>
            </a:lvl1pPr>
            <a:lvl2pPr lvl="1" rtl="0" algn="ctr">
              <a:lnSpc>
                <a:spcPct val="100000"/>
              </a:lnSpc>
              <a:spcBef>
                <a:spcPts val="0"/>
              </a:spcBef>
              <a:spcAft>
                <a:spcPts val="0"/>
              </a:spcAft>
              <a:buSzPts val="16100"/>
              <a:buNone/>
              <a:defRPr sz="16100"/>
            </a:lvl2pPr>
            <a:lvl3pPr lvl="2" rtl="0" algn="ctr">
              <a:lnSpc>
                <a:spcPct val="100000"/>
              </a:lnSpc>
              <a:spcBef>
                <a:spcPts val="0"/>
              </a:spcBef>
              <a:spcAft>
                <a:spcPts val="0"/>
              </a:spcAft>
              <a:buSzPts val="16100"/>
              <a:buNone/>
              <a:defRPr sz="16100"/>
            </a:lvl3pPr>
            <a:lvl4pPr lvl="3" rtl="0" algn="ctr">
              <a:lnSpc>
                <a:spcPct val="100000"/>
              </a:lnSpc>
              <a:spcBef>
                <a:spcPts val="0"/>
              </a:spcBef>
              <a:spcAft>
                <a:spcPts val="0"/>
              </a:spcAft>
              <a:buSzPts val="16100"/>
              <a:buNone/>
              <a:defRPr sz="16100"/>
            </a:lvl4pPr>
            <a:lvl5pPr lvl="4" rtl="0" algn="ctr">
              <a:lnSpc>
                <a:spcPct val="100000"/>
              </a:lnSpc>
              <a:spcBef>
                <a:spcPts val="0"/>
              </a:spcBef>
              <a:spcAft>
                <a:spcPts val="0"/>
              </a:spcAft>
              <a:buSzPts val="16100"/>
              <a:buNone/>
              <a:defRPr sz="16100"/>
            </a:lvl5pPr>
            <a:lvl6pPr lvl="5" rtl="0" algn="ctr">
              <a:lnSpc>
                <a:spcPct val="100000"/>
              </a:lnSpc>
              <a:spcBef>
                <a:spcPts val="0"/>
              </a:spcBef>
              <a:spcAft>
                <a:spcPts val="0"/>
              </a:spcAft>
              <a:buSzPts val="16100"/>
              <a:buNone/>
              <a:defRPr sz="16100"/>
            </a:lvl6pPr>
            <a:lvl7pPr lvl="6" rtl="0" algn="ctr">
              <a:lnSpc>
                <a:spcPct val="100000"/>
              </a:lnSpc>
              <a:spcBef>
                <a:spcPts val="0"/>
              </a:spcBef>
              <a:spcAft>
                <a:spcPts val="0"/>
              </a:spcAft>
              <a:buSzPts val="16100"/>
              <a:buNone/>
              <a:defRPr sz="16100"/>
            </a:lvl7pPr>
            <a:lvl8pPr lvl="7" rtl="0" algn="ctr">
              <a:lnSpc>
                <a:spcPct val="100000"/>
              </a:lnSpc>
              <a:spcBef>
                <a:spcPts val="0"/>
              </a:spcBef>
              <a:spcAft>
                <a:spcPts val="0"/>
              </a:spcAft>
              <a:buSzPts val="16100"/>
              <a:buNone/>
              <a:defRPr sz="16100"/>
            </a:lvl8pPr>
            <a:lvl9pPr lvl="8" rtl="0" algn="ctr">
              <a:lnSpc>
                <a:spcPct val="100000"/>
              </a:lnSpc>
              <a:spcBef>
                <a:spcPts val="0"/>
              </a:spcBef>
              <a:spcAft>
                <a:spcPts val="0"/>
              </a:spcAft>
              <a:buSzPts val="16100"/>
              <a:buNone/>
              <a:defRPr sz="16100"/>
            </a:lvl9pPr>
          </a:lstStyle>
          <a:p>
            <a:r>
              <a:t>xx%</a:t>
            </a:r>
          </a:p>
        </p:txBody>
      </p:sp>
      <p:sp>
        <p:nvSpPr>
          <p:cNvPr id="787" name="Google Shape;787;g118fea77057_0_2063"/>
          <p:cNvSpPr txBox="1"/>
          <p:nvPr>
            <p:ph idx="1" type="body"/>
          </p:nvPr>
        </p:nvSpPr>
        <p:spPr>
          <a:xfrm>
            <a:off x="415600" y="4202967"/>
            <a:ext cx="11360700" cy="1734300"/>
          </a:xfrm>
          <a:prstGeom prst="rect">
            <a:avLst/>
          </a:prstGeom>
          <a:noFill/>
          <a:ln>
            <a:noFill/>
          </a:ln>
        </p:spPr>
        <p:txBody>
          <a:bodyPr anchorCtr="0" anchor="t" bIns="122025" lIns="122025" spcFirstLastPara="1" rIns="122025" wrap="square" tIns="122025">
            <a:noAutofit/>
          </a:bodyPr>
          <a:lstStyle>
            <a:lvl1pPr indent="-381000" lvl="0" marL="457200" rtl="0" algn="ctr">
              <a:lnSpc>
                <a:spcPct val="115000"/>
              </a:lnSpc>
              <a:spcBef>
                <a:spcPts val="0"/>
              </a:spcBef>
              <a:spcAft>
                <a:spcPts val="0"/>
              </a:spcAft>
              <a:buSzPts val="2400"/>
              <a:buChar char="●"/>
              <a:defRPr/>
            </a:lvl1pPr>
            <a:lvl2pPr indent="-349250" lvl="1" marL="914400" rtl="0" algn="ctr">
              <a:lnSpc>
                <a:spcPct val="115000"/>
              </a:lnSpc>
              <a:spcBef>
                <a:spcPts val="2100"/>
              </a:spcBef>
              <a:spcAft>
                <a:spcPts val="0"/>
              </a:spcAft>
              <a:buSzPts val="1900"/>
              <a:buChar char="○"/>
              <a:defRPr/>
            </a:lvl2pPr>
            <a:lvl3pPr indent="-349250" lvl="2" marL="1371600" rtl="0" algn="ctr">
              <a:lnSpc>
                <a:spcPct val="115000"/>
              </a:lnSpc>
              <a:spcBef>
                <a:spcPts val="2100"/>
              </a:spcBef>
              <a:spcAft>
                <a:spcPts val="0"/>
              </a:spcAft>
              <a:buSzPts val="1900"/>
              <a:buChar char="■"/>
              <a:defRPr/>
            </a:lvl3pPr>
            <a:lvl4pPr indent="-349250" lvl="3" marL="1828800" rtl="0" algn="ctr">
              <a:lnSpc>
                <a:spcPct val="115000"/>
              </a:lnSpc>
              <a:spcBef>
                <a:spcPts val="2100"/>
              </a:spcBef>
              <a:spcAft>
                <a:spcPts val="0"/>
              </a:spcAft>
              <a:buSzPts val="1900"/>
              <a:buChar char="●"/>
              <a:defRPr/>
            </a:lvl4pPr>
            <a:lvl5pPr indent="-349250" lvl="4" marL="2286000" rtl="0" algn="ctr">
              <a:lnSpc>
                <a:spcPct val="115000"/>
              </a:lnSpc>
              <a:spcBef>
                <a:spcPts val="2100"/>
              </a:spcBef>
              <a:spcAft>
                <a:spcPts val="0"/>
              </a:spcAft>
              <a:buSzPts val="1900"/>
              <a:buChar char="○"/>
              <a:defRPr/>
            </a:lvl5pPr>
            <a:lvl6pPr indent="-349250" lvl="5" marL="2743200" rtl="0" algn="ctr">
              <a:lnSpc>
                <a:spcPct val="115000"/>
              </a:lnSpc>
              <a:spcBef>
                <a:spcPts val="2100"/>
              </a:spcBef>
              <a:spcAft>
                <a:spcPts val="0"/>
              </a:spcAft>
              <a:buSzPts val="1900"/>
              <a:buChar char="■"/>
              <a:defRPr/>
            </a:lvl6pPr>
            <a:lvl7pPr indent="-349250" lvl="6" marL="3200400" rtl="0" algn="ctr">
              <a:lnSpc>
                <a:spcPct val="115000"/>
              </a:lnSpc>
              <a:spcBef>
                <a:spcPts val="2100"/>
              </a:spcBef>
              <a:spcAft>
                <a:spcPts val="0"/>
              </a:spcAft>
              <a:buSzPts val="1900"/>
              <a:buChar char="●"/>
              <a:defRPr/>
            </a:lvl7pPr>
            <a:lvl8pPr indent="-349250" lvl="7" marL="3657600" rtl="0" algn="ctr">
              <a:lnSpc>
                <a:spcPct val="115000"/>
              </a:lnSpc>
              <a:spcBef>
                <a:spcPts val="2100"/>
              </a:spcBef>
              <a:spcAft>
                <a:spcPts val="0"/>
              </a:spcAft>
              <a:buSzPts val="1900"/>
              <a:buChar char="○"/>
              <a:defRPr/>
            </a:lvl8pPr>
            <a:lvl9pPr indent="-349250" lvl="8" marL="4114800" rtl="0" algn="ctr">
              <a:lnSpc>
                <a:spcPct val="115000"/>
              </a:lnSpc>
              <a:spcBef>
                <a:spcPts val="2100"/>
              </a:spcBef>
              <a:spcAft>
                <a:spcPts val="2100"/>
              </a:spcAft>
              <a:buSzPts val="1900"/>
              <a:buChar char="■"/>
              <a:defRPr/>
            </a:lvl9pPr>
          </a:lstStyle>
          <a:p/>
        </p:txBody>
      </p:sp>
      <p:sp>
        <p:nvSpPr>
          <p:cNvPr id="788" name="Google Shape;788;g118fea77057_0_2063"/>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92" name="Shape 792"/>
        <p:cNvGrpSpPr/>
        <p:nvPr/>
      </p:nvGrpSpPr>
      <p:grpSpPr>
        <a:xfrm>
          <a:off x="0" y="0"/>
          <a:ext cx="0" cy="0"/>
          <a:chOff x="0" y="0"/>
          <a:chExt cx="0" cy="0"/>
        </a:xfrm>
      </p:grpSpPr>
      <p:sp>
        <p:nvSpPr>
          <p:cNvPr id="793" name="Google Shape;793;g118fea77057_0_2070"/>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794" name="Google Shape;794;g118fea77057_0_2070"/>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
        <p:nvSpPr>
          <p:cNvPr id="795" name="Google Shape;795;g118fea77057_0_2070"/>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796" name="Shape 796"/>
        <p:cNvGrpSpPr/>
        <p:nvPr/>
      </p:nvGrpSpPr>
      <p:grpSpPr>
        <a:xfrm>
          <a:off x="0" y="0"/>
          <a:ext cx="0" cy="0"/>
          <a:chOff x="0" y="0"/>
          <a:chExt cx="0" cy="0"/>
        </a:xfrm>
      </p:grpSpPr>
      <p:sp>
        <p:nvSpPr>
          <p:cNvPr id="797" name="Google Shape;797;g118fea77057_0_2074"/>
          <p:cNvSpPr txBox="1"/>
          <p:nvPr>
            <p:ph type="title"/>
          </p:nvPr>
        </p:nvSpPr>
        <p:spPr>
          <a:xfrm>
            <a:off x="457200" y="914400"/>
            <a:ext cx="112473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3764"/>
              </a:buClr>
              <a:buSzPts val="4000"/>
              <a:buFont typeface="Century Gothic"/>
              <a:buNone/>
              <a:defRPr b="0" i="0" sz="40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798" name="Google Shape;798;g118fea77057_0_2074"/>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
        <p:nvSpPr>
          <p:cNvPr id="799" name="Google Shape;799;g118fea77057_0_2074"/>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00" name="Shape 800"/>
        <p:cNvGrpSpPr/>
        <p:nvPr/>
      </p:nvGrpSpPr>
      <p:grpSpPr>
        <a:xfrm>
          <a:off x="0" y="0"/>
          <a:ext cx="0" cy="0"/>
          <a:chOff x="0" y="0"/>
          <a:chExt cx="0" cy="0"/>
        </a:xfrm>
      </p:grpSpPr>
      <p:sp>
        <p:nvSpPr>
          <p:cNvPr id="801" name="Google Shape;801;g118fea77057_0_2078"/>
          <p:cNvSpPr txBox="1"/>
          <p:nvPr>
            <p:ph type="title"/>
          </p:nvPr>
        </p:nvSpPr>
        <p:spPr>
          <a:xfrm>
            <a:off x="415600" y="2867800"/>
            <a:ext cx="11360700" cy="1122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802" name="Google Shape;802;g118fea77057_0_207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803" name="Shape 803"/>
        <p:cNvGrpSpPr/>
        <p:nvPr/>
      </p:nvGrpSpPr>
      <p:grpSpPr>
        <a:xfrm>
          <a:off x="0" y="0"/>
          <a:ext cx="0" cy="0"/>
          <a:chOff x="0" y="0"/>
          <a:chExt cx="0" cy="0"/>
        </a:xfrm>
      </p:grpSpPr>
      <p:sp>
        <p:nvSpPr>
          <p:cNvPr id="804" name="Google Shape;804;g118fea77057_0_2081"/>
          <p:cNvSpPr txBox="1"/>
          <p:nvPr>
            <p:ph type="title"/>
          </p:nvPr>
        </p:nvSpPr>
        <p:spPr>
          <a:xfrm>
            <a:off x="616944" y="501268"/>
            <a:ext cx="108735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05" name="Google Shape;805;g118fea77057_0_2081"/>
          <p:cNvSpPr txBox="1"/>
          <p:nvPr>
            <p:ph idx="1" type="body"/>
          </p:nvPr>
        </p:nvSpPr>
        <p:spPr>
          <a:xfrm>
            <a:off x="616946" y="1513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806" name="Google Shape;806;g118fea77057_0_2081"/>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
        <p:nvSpPr>
          <p:cNvPr id="807" name="Google Shape;807;g118fea77057_0_2081"/>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808" name="Shape 808"/>
        <p:cNvGrpSpPr/>
        <p:nvPr/>
      </p:nvGrpSpPr>
      <p:grpSpPr>
        <a:xfrm>
          <a:off x="0" y="0"/>
          <a:ext cx="0" cy="0"/>
          <a:chOff x="0" y="0"/>
          <a:chExt cx="0" cy="0"/>
        </a:xfrm>
      </p:grpSpPr>
      <p:pic>
        <p:nvPicPr>
          <p:cNvPr id="809" name="Google Shape;809;g118fea77057_0_2086"/>
          <p:cNvPicPr preferRelativeResize="0"/>
          <p:nvPr/>
        </p:nvPicPr>
        <p:blipFill rotWithShape="1">
          <a:blip r:embed="rId2">
            <a:alphaModFix/>
          </a:blip>
          <a:srcRect b="0" l="0" r="0" t="0"/>
          <a:stretch/>
        </p:blipFill>
        <p:spPr>
          <a:xfrm>
            <a:off x="3099684" y="2461628"/>
            <a:ext cx="5962153" cy="779372"/>
          </a:xfrm>
          <a:prstGeom prst="rect">
            <a:avLst/>
          </a:prstGeom>
          <a:noFill/>
          <a:ln>
            <a:noFill/>
          </a:ln>
        </p:spPr>
      </p:pic>
      <p:sp>
        <p:nvSpPr>
          <p:cNvPr id="810" name="Google Shape;810;g118fea77057_0_2086"/>
          <p:cNvSpPr txBox="1"/>
          <p:nvPr>
            <p:ph type="title"/>
          </p:nvPr>
        </p:nvSpPr>
        <p:spPr>
          <a:xfrm>
            <a:off x="457200" y="3671455"/>
            <a:ext cx="11247300" cy="22719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03764"/>
              </a:buClr>
              <a:buSzPts val="3600"/>
              <a:buFont typeface="Century Gothic"/>
              <a:buNone/>
              <a:defRPr b="0" i="0" sz="36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11" name="Shape 811"/>
        <p:cNvGrpSpPr/>
        <p:nvPr/>
      </p:nvGrpSpPr>
      <p:grpSpPr>
        <a:xfrm>
          <a:off x="0" y="0"/>
          <a:ext cx="0" cy="0"/>
          <a:chOff x="0" y="0"/>
          <a:chExt cx="0" cy="0"/>
        </a:xfrm>
      </p:grpSpPr>
      <p:sp>
        <p:nvSpPr>
          <p:cNvPr id="812" name="Google Shape;812;g118fea77057_0_2089"/>
          <p:cNvSpPr txBox="1"/>
          <p:nvPr>
            <p:ph type="ctrTitle"/>
          </p:nvPr>
        </p:nvSpPr>
        <p:spPr>
          <a:xfrm>
            <a:off x="1524000" y="1894900"/>
            <a:ext cx="9144000" cy="6675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rgbClr val="003764"/>
              </a:buClr>
              <a:buSzPts val="4400"/>
              <a:buFont typeface="Century Gothic"/>
              <a:buNone/>
              <a:defRPr b="0" sz="4400">
                <a:solidFill>
                  <a:srgbClr val="003764"/>
                </a:solidFill>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813" name="Google Shape;813;g118fea77057_0_2089"/>
          <p:cNvPicPr preferRelativeResize="0"/>
          <p:nvPr/>
        </p:nvPicPr>
        <p:blipFill rotWithShape="1">
          <a:blip r:embed="rId2">
            <a:alphaModFix/>
          </a:blip>
          <a:srcRect b="0" l="0" r="0" t="0"/>
          <a:stretch/>
        </p:blipFill>
        <p:spPr>
          <a:xfrm>
            <a:off x="4211070" y="4711362"/>
            <a:ext cx="3774314" cy="493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solidFill>
          <a:schemeClr val="lt1"/>
        </a:solidFill>
      </p:bgPr>
    </p:bg>
    <p:spTree>
      <p:nvGrpSpPr>
        <p:cNvPr id="814" name="Shape 814"/>
        <p:cNvGrpSpPr/>
        <p:nvPr/>
      </p:nvGrpSpPr>
      <p:grpSpPr>
        <a:xfrm>
          <a:off x="0" y="0"/>
          <a:ext cx="0" cy="0"/>
          <a:chOff x="0" y="0"/>
          <a:chExt cx="0" cy="0"/>
        </a:xfrm>
      </p:grpSpPr>
      <p:sp>
        <p:nvSpPr>
          <p:cNvPr id="815" name="Google Shape;815;g118fea77057_0_2092"/>
          <p:cNvSpPr/>
          <p:nvPr>
            <p:ph idx="2" type="pic"/>
          </p:nvPr>
        </p:nvSpPr>
        <p:spPr>
          <a:xfrm>
            <a:off x="0" y="2192138"/>
            <a:ext cx="12192000" cy="4665900"/>
          </a:xfrm>
          <a:prstGeom prst="rect">
            <a:avLst/>
          </a:prstGeom>
          <a:noFill/>
          <a:ln>
            <a:noFill/>
          </a:ln>
        </p:spPr>
      </p:sp>
      <p:pic>
        <p:nvPicPr>
          <p:cNvPr descr="A picture containing drawing, table&#10;&#10;Description automatically generated" id="816" name="Google Shape;816;g118fea77057_0_2092"/>
          <p:cNvPicPr preferRelativeResize="0"/>
          <p:nvPr/>
        </p:nvPicPr>
        <p:blipFill rotWithShape="1">
          <a:blip r:embed="rId2">
            <a:alphaModFix/>
          </a:blip>
          <a:srcRect b="0" l="0" r="0" t="0"/>
          <a:stretch/>
        </p:blipFill>
        <p:spPr>
          <a:xfrm>
            <a:off x="2229604" y="2938271"/>
            <a:ext cx="7732796" cy="981458"/>
          </a:xfrm>
          <a:prstGeom prst="rect">
            <a:avLst/>
          </a:prstGeom>
          <a:noFill/>
          <a:ln>
            <a:noFill/>
          </a:ln>
        </p:spPr>
      </p:pic>
      <p:pic>
        <p:nvPicPr>
          <p:cNvPr descr="A picture containing drawing, table&#10;&#10;Description automatically generated" id="817" name="Google Shape;817;g118fea77057_0_2092"/>
          <p:cNvPicPr preferRelativeResize="0"/>
          <p:nvPr/>
        </p:nvPicPr>
        <p:blipFill rotWithShape="1">
          <a:blip r:embed="rId2">
            <a:alphaModFix/>
          </a:blip>
          <a:srcRect b="0" l="0" r="0" t="0"/>
          <a:stretch/>
        </p:blipFill>
        <p:spPr>
          <a:xfrm>
            <a:off x="116189" y="655299"/>
            <a:ext cx="7732796" cy="981458"/>
          </a:xfrm>
          <a:prstGeom prst="rect">
            <a:avLst/>
          </a:prstGeom>
          <a:noFill/>
          <a:ln>
            <a:noFill/>
          </a:ln>
        </p:spPr>
      </p:pic>
      <p:pic>
        <p:nvPicPr>
          <p:cNvPr id="818" name="Google Shape;818;g118fea77057_0_2092"/>
          <p:cNvPicPr preferRelativeResize="0"/>
          <p:nvPr/>
        </p:nvPicPr>
        <p:blipFill rotWithShape="1">
          <a:blip r:embed="rId3">
            <a:alphaModFix/>
          </a:blip>
          <a:srcRect b="0" l="0" r="0" t="0"/>
          <a:stretch/>
        </p:blipFill>
        <p:spPr>
          <a:xfrm>
            <a:off x="457200" y="6442546"/>
            <a:ext cx="1954186" cy="251816"/>
          </a:xfrm>
          <a:prstGeom prst="rect">
            <a:avLst/>
          </a:prstGeom>
          <a:noFill/>
          <a:ln>
            <a:noFill/>
          </a:ln>
        </p:spPr>
      </p:pic>
      <p:sp>
        <p:nvSpPr>
          <p:cNvPr id="819" name="Google Shape;819;g118fea77057_0_2092"/>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spTree>
      <p:nvGrpSpPr>
        <p:cNvPr id="80" name="Shape 80"/>
        <p:cNvGrpSpPr/>
        <p:nvPr/>
      </p:nvGrpSpPr>
      <p:grpSpPr>
        <a:xfrm>
          <a:off x="0" y="0"/>
          <a:ext cx="0" cy="0"/>
          <a:chOff x="0" y="0"/>
          <a:chExt cx="0" cy="0"/>
        </a:xfrm>
      </p:grpSpPr>
      <p:pic>
        <p:nvPicPr>
          <p:cNvPr id="81" name="Google Shape;81;p35"/>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82" name="Google Shape;82;p35"/>
          <p:cNvSpPr txBox="1"/>
          <p:nvPr>
            <p:ph type="title"/>
          </p:nvPr>
        </p:nvSpPr>
        <p:spPr>
          <a:xfrm>
            <a:off x="457200" y="3671455"/>
            <a:ext cx="11247120" cy="2272144"/>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Clr>
                <a:schemeClr val="dk1"/>
              </a:buClr>
              <a:buSzPts val="4000"/>
              <a:buFont typeface="Century Gothic"/>
              <a:buNone/>
              <a:defRPr b="0" i="0" sz="40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tement 1">
  <p:cSld name="1_Statement 1">
    <p:bg>
      <p:bgPr>
        <a:solidFill>
          <a:schemeClr val="lt1"/>
        </a:solidFill>
      </p:bgPr>
    </p:bg>
    <p:spTree>
      <p:nvGrpSpPr>
        <p:cNvPr id="820" name="Shape 820"/>
        <p:cNvGrpSpPr/>
        <p:nvPr/>
      </p:nvGrpSpPr>
      <p:grpSpPr>
        <a:xfrm>
          <a:off x="0" y="0"/>
          <a:ext cx="0" cy="0"/>
          <a:chOff x="0" y="0"/>
          <a:chExt cx="0" cy="0"/>
        </a:xfrm>
      </p:grpSpPr>
      <p:sp>
        <p:nvSpPr>
          <p:cNvPr id="821" name="Google Shape;821;g118fea77057_0_2098"/>
          <p:cNvSpPr/>
          <p:nvPr/>
        </p:nvSpPr>
        <p:spPr>
          <a:xfrm>
            <a:off x="-1" y="0"/>
            <a:ext cx="12192000" cy="1971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dk1"/>
              </a:solidFill>
              <a:latin typeface="Century Gothic"/>
              <a:ea typeface="Century Gothic"/>
              <a:cs typeface="Century Gothic"/>
              <a:sym typeface="Century Gothic"/>
            </a:endParaRPr>
          </a:p>
        </p:txBody>
      </p:sp>
      <p:sp>
        <p:nvSpPr>
          <p:cNvPr id="822" name="Google Shape;822;g118fea77057_0_2098"/>
          <p:cNvSpPr txBox="1"/>
          <p:nvPr>
            <p:ph type="title"/>
          </p:nvPr>
        </p:nvSpPr>
        <p:spPr>
          <a:xfrm>
            <a:off x="457200" y="457200"/>
            <a:ext cx="7793100" cy="97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9ADE"/>
              </a:buClr>
              <a:buSzPts val="4000"/>
              <a:buFont typeface="Century Gothic"/>
              <a:buNone/>
              <a:defRPr b="0" i="0" sz="4000" cap="none">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23" name="Google Shape;823;g118fea77057_0_2098"/>
          <p:cNvSpPr/>
          <p:nvPr>
            <p:ph idx="2" type="pic"/>
          </p:nvPr>
        </p:nvSpPr>
        <p:spPr>
          <a:xfrm>
            <a:off x="0" y="1430819"/>
            <a:ext cx="12192000" cy="4764900"/>
          </a:xfrm>
          <a:prstGeom prst="rect">
            <a:avLst/>
          </a:prstGeom>
          <a:noFill/>
          <a:ln>
            <a:noFill/>
          </a:ln>
        </p:spPr>
      </p:sp>
      <p:pic>
        <p:nvPicPr>
          <p:cNvPr id="824" name="Google Shape;824;g118fea77057_0_2098"/>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
        <p:nvSpPr>
          <p:cNvPr id="825" name="Google Shape;825;g118fea77057_0_2098"/>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826" name="Shape 826"/>
        <p:cNvGrpSpPr/>
        <p:nvPr/>
      </p:nvGrpSpPr>
      <p:grpSpPr>
        <a:xfrm>
          <a:off x="0" y="0"/>
          <a:ext cx="0" cy="0"/>
          <a:chOff x="0" y="0"/>
          <a:chExt cx="0" cy="0"/>
        </a:xfrm>
      </p:grpSpPr>
      <p:sp>
        <p:nvSpPr>
          <p:cNvPr id="827" name="Google Shape;827;g118fea77057_0_2104"/>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828" name="Google Shape;828;g118fea77057_0_2104"/>
          <p:cNvCxnSpPr/>
          <p:nvPr/>
        </p:nvCxnSpPr>
        <p:spPr>
          <a:xfrm rot="10800000">
            <a:off x="4088447" y="19201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829" name="Google Shape;829;g118fea77057_0_2104"/>
          <p:cNvCxnSpPr/>
          <p:nvPr/>
        </p:nvCxnSpPr>
        <p:spPr>
          <a:xfrm rot="10800000">
            <a:off x="8103553" y="19201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830" name="Google Shape;830;g118fea77057_0_2104"/>
          <p:cNvSpPr txBox="1"/>
          <p:nvPr>
            <p:ph idx="1" type="body"/>
          </p:nvPr>
        </p:nvSpPr>
        <p:spPr>
          <a:xfrm>
            <a:off x="457199" y="16154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831" name="Google Shape;831;g118fea77057_0_2104"/>
          <p:cNvSpPr txBox="1"/>
          <p:nvPr>
            <p:ph idx="2" type="body"/>
          </p:nvPr>
        </p:nvSpPr>
        <p:spPr>
          <a:xfrm>
            <a:off x="4434840" y="16154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832" name="Google Shape;832;g118fea77057_0_2104"/>
          <p:cNvSpPr txBox="1"/>
          <p:nvPr>
            <p:ph idx="3" type="body"/>
          </p:nvPr>
        </p:nvSpPr>
        <p:spPr>
          <a:xfrm>
            <a:off x="8412480" y="16154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833" name="Google Shape;833;g118fea77057_0_2104"/>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
        <p:nvSpPr>
          <p:cNvPr id="834" name="Google Shape;834;g118fea77057_0_2104"/>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835" name="Shape 835"/>
        <p:cNvGrpSpPr/>
        <p:nvPr/>
      </p:nvGrpSpPr>
      <p:grpSpPr>
        <a:xfrm>
          <a:off x="0" y="0"/>
          <a:ext cx="0" cy="0"/>
          <a:chOff x="0" y="0"/>
          <a:chExt cx="0" cy="0"/>
        </a:xfrm>
      </p:grpSpPr>
      <p:sp>
        <p:nvSpPr>
          <p:cNvPr id="836" name="Google Shape;836;g118fea77057_0_2113"/>
          <p:cNvSpPr/>
          <p:nvPr>
            <p:ph idx="2" type="pic"/>
          </p:nvPr>
        </p:nvSpPr>
        <p:spPr>
          <a:xfrm>
            <a:off x="6096000" y="0"/>
            <a:ext cx="6096000" cy="6858000"/>
          </a:xfrm>
          <a:prstGeom prst="rect">
            <a:avLst/>
          </a:prstGeom>
          <a:solidFill>
            <a:srgbClr val="FEFEFE"/>
          </a:solidFill>
          <a:ln>
            <a:noFill/>
          </a:ln>
        </p:spPr>
      </p:sp>
      <p:sp>
        <p:nvSpPr>
          <p:cNvPr id="837" name="Google Shape;837;g118fea77057_0_2113"/>
          <p:cNvSpPr txBox="1"/>
          <p:nvPr>
            <p:ph idx="1" type="body"/>
          </p:nvPr>
        </p:nvSpPr>
        <p:spPr>
          <a:xfrm>
            <a:off x="457199" y="1920240"/>
            <a:ext cx="51675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lt1"/>
              </a:buClr>
              <a:buSzPts val="1900"/>
              <a:buChar char="•"/>
              <a:defRPr/>
            </a:lvl6pPr>
            <a:lvl7pPr indent="-349250" lvl="6" marL="3200400" rtl="0" algn="l">
              <a:lnSpc>
                <a:spcPct val="90000"/>
              </a:lnSpc>
              <a:spcBef>
                <a:spcPts val="500"/>
              </a:spcBef>
              <a:spcAft>
                <a:spcPts val="0"/>
              </a:spcAft>
              <a:buClr>
                <a:schemeClr val="lt1"/>
              </a:buClr>
              <a:buSzPts val="1900"/>
              <a:buChar char="•"/>
              <a:defRPr/>
            </a:lvl7pPr>
            <a:lvl8pPr indent="-349250" lvl="7" marL="3657600" rtl="0" algn="l">
              <a:lnSpc>
                <a:spcPct val="90000"/>
              </a:lnSpc>
              <a:spcBef>
                <a:spcPts val="500"/>
              </a:spcBef>
              <a:spcAft>
                <a:spcPts val="0"/>
              </a:spcAft>
              <a:buClr>
                <a:schemeClr val="lt1"/>
              </a:buClr>
              <a:buSzPts val="1900"/>
              <a:buChar char="•"/>
              <a:defRPr/>
            </a:lvl8pPr>
            <a:lvl9pPr indent="-349250" lvl="8" marL="4114800" rtl="0" algn="l">
              <a:lnSpc>
                <a:spcPct val="90000"/>
              </a:lnSpc>
              <a:spcBef>
                <a:spcPts val="500"/>
              </a:spcBef>
              <a:spcAft>
                <a:spcPts val="0"/>
              </a:spcAft>
              <a:buClr>
                <a:schemeClr val="lt1"/>
              </a:buClr>
              <a:buSzPts val="1900"/>
              <a:buChar char="•"/>
              <a:defRPr/>
            </a:lvl9pPr>
          </a:lstStyle>
          <a:p/>
        </p:txBody>
      </p:sp>
      <p:sp>
        <p:nvSpPr>
          <p:cNvPr id="838" name="Google Shape;838;g118fea77057_0_2113"/>
          <p:cNvSpPr txBox="1"/>
          <p:nvPr>
            <p:ph type="title"/>
          </p:nvPr>
        </p:nvSpPr>
        <p:spPr>
          <a:xfrm>
            <a:off x="457200" y="457200"/>
            <a:ext cx="51675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839" name="Google Shape;839;g118fea77057_0_2113"/>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
        <p:nvSpPr>
          <p:cNvPr id="840" name="Google Shape;840;g118fea77057_0_2113"/>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841" name="Shape 841"/>
        <p:cNvGrpSpPr/>
        <p:nvPr/>
      </p:nvGrpSpPr>
      <p:grpSpPr>
        <a:xfrm>
          <a:off x="0" y="0"/>
          <a:ext cx="0" cy="0"/>
          <a:chOff x="0" y="0"/>
          <a:chExt cx="0" cy="0"/>
        </a:xfrm>
      </p:grpSpPr>
      <p:sp>
        <p:nvSpPr>
          <p:cNvPr id="842" name="Google Shape;842;g118fea77057_0_2119"/>
          <p:cNvSpPr/>
          <p:nvPr>
            <p:ph idx="2" type="pic"/>
          </p:nvPr>
        </p:nvSpPr>
        <p:spPr>
          <a:xfrm>
            <a:off x="6096000" y="0"/>
            <a:ext cx="6096000" cy="6858000"/>
          </a:xfrm>
          <a:prstGeom prst="rect">
            <a:avLst/>
          </a:prstGeom>
          <a:solidFill>
            <a:srgbClr val="FEFEFE"/>
          </a:solidFill>
          <a:ln>
            <a:noFill/>
          </a:ln>
        </p:spPr>
      </p:sp>
      <p:sp>
        <p:nvSpPr>
          <p:cNvPr id="843" name="Google Shape;843;g118fea77057_0_2119"/>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lt1"/>
              </a:buClr>
              <a:buSzPts val="1900"/>
              <a:buChar char="•"/>
              <a:defRPr/>
            </a:lvl6pPr>
            <a:lvl7pPr indent="-349250" lvl="6" marL="3200400" rtl="0" algn="l">
              <a:lnSpc>
                <a:spcPct val="90000"/>
              </a:lnSpc>
              <a:spcBef>
                <a:spcPts val="500"/>
              </a:spcBef>
              <a:spcAft>
                <a:spcPts val="0"/>
              </a:spcAft>
              <a:buClr>
                <a:schemeClr val="lt1"/>
              </a:buClr>
              <a:buSzPts val="1900"/>
              <a:buChar char="•"/>
              <a:defRPr/>
            </a:lvl7pPr>
            <a:lvl8pPr indent="-349250" lvl="7" marL="3657600" rtl="0" algn="l">
              <a:lnSpc>
                <a:spcPct val="90000"/>
              </a:lnSpc>
              <a:spcBef>
                <a:spcPts val="500"/>
              </a:spcBef>
              <a:spcAft>
                <a:spcPts val="0"/>
              </a:spcAft>
              <a:buClr>
                <a:schemeClr val="lt1"/>
              </a:buClr>
              <a:buSzPts val="1900"/>
              <a:buChar char="•"/>
              <a:defRPr/>
            </a:lvl8pPr>
            <a:lvl9pPr indent="-349250" lvl="8" marL="4114800" rtl="0" algn="l">
              <a:lnSpc>
                <a:spcPct val="90000"/>
              </a:lnSpc>
              <a:spcBef>
                <a:spcPts val="500"/>
              </a:spcBef>
              <a:spcAft>
                <a:spcPts val="0"/>
              </a:spcAft>
              <a:buClr>
                <a:schemeClr val="lt1"/>
              </a:buClr>
              <a:buSzPts val="1900"/>
              <a:buChar char="•"/>
              <a:defRPr/>
            </a:lvl9pPr>
          </a:lstStyle>
          <a:p/>
        </p:txBody>
      </p:sp>
      <p:sp>
        <p:nvSpPr>
          <p:cNvPr id="844" name="Google Shape;844;g118fea77057_0_2119"/>
          <p:cNvSpPr txBox="1"/>
          <p:nvPr>
            <p:ph idx="3" type="body"/>
          </p:nvPr>
        </p:nvSpPr>
        <p:spPr>
          <a:xfrm>
            <a:off x="762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lt1"/>
              </a:buClr>
              <a:buSzPts val="1900"/>
              <a:buChar char="•"/>
              <a:defRPr/>
            </a:lvl6pPr>
            <a:lvl7pPr indent="-349250" lvl="6" marL="3200400" rtl="0" algn="l">
              <a:lnSpc>
                <a:spcPct val="90000"/>
              </a:lnSpc>
              <a:spcBef>
                <a:spcPts val="500"/>
              </a:spcBef>
              <a:spcAft>
                <a:spcPts val="0"/>
              </a:spcAft>
              <a:buClr>
                <a:schemeClr val="lt1"/>
              </a:buClr>
              <a:buSzPts val="1900"/>
              <a:buChar char="•"/>
              <a:defRPr/>
            </a:lvl7pPr>
            <a:lvl8pPr indent="-349250" lvl="7" marL="3657600" rtl="0" algn="l">
              <a:lnSpc>
                <a:spcPct val="90000"/>
              </a:lnSpc>
              <a:spcBef>
                <a:spcPts val="500"/>
              </a:spcBef>
              <a:spcAft>
                <a:spcPts val="0"/>
              </a:spcAft>
              <a:buClr>
                <a:schemeClr val="lt1"/>
              </a:buClr>
              <a:buSzPts val="1900"/>
              <a:buChar char="•"/>
              <a:defRPr/>
            </a:lvl8pPr>
            <a:lvl9pPr indent="-349250" lvl="8" marL="4114800" rtl="0" algn="l">
              <a:lnSpc>
                <a:spcPct val="90000"/>
              </a:lnSpc>
              <a:spcBef>
                <a:spcPts val="500"/>
              </a:spcBef>
              <a:spcAft>
                <a:spcPts val="0"/>
              </a:spcAft>
              <a:buClr>
                <a:schemeClr val="lt1"/>
              </a:buClr>
              <a:buSzPts val="1900"/>
              <a:buChar char="•"/>
              <a:defRPr/>
            </a:lvl9pPr>
          </a:lstStyle>
          <a:p/>
        </p:txBody>
      </p:sp>
      <p:pic>
        <p:nvPicPr>
          <p:cNvPr id="845" name="Google Shape;845;g118fea77057_0_2119"/>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
        <p:nvSpPr>
          <p:cNvPr id="846" name="Google Shape;846;g118fea77057_0_2119"/>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47" name="Shape 847"/>
        <p:cNvGrpSpPr/>
        <p:nvPr/>
      </p:nvGrpSpPr>
      <p:grpSpPr>
        <a:xfrm>
          <a:off x="0" y="0"/>
          <a:ext cx="0" cy="0"/>
          <a:chOff x="0" y="0"/>
          <a:chExt cx="0" cy="0"/>
        </a:xfrm>
      </p:grpSpPr>
      <p:sp>
        <p:nvSpPr>
          <p:cNvPr id="848" name="Google Shape;848;g118fea77057_0_2125"/>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pic>
        <p:nvPicPr>
          <p:cNvPr id="849" name="Google Shape;849;g118fea77057_0_2125"/>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50" name="Shape 850"/>
        <p:cNvGrpSpPr/>
        <p:nvPr/>
      </p:nvGrpSpPr>
      <p:grpSpPr>
        <a:xfrm>
          <a:off x="0" y="0"/>
          <a:ext cx="0" cy="0"/>
          <a:chOff x="0" y="0"/>
          <a:chExt cx="0" cy="0"/>
        </a:xfrm>
      </p:grpSpPr>
      <p:sp>
        <p:nvSpPr>
          <p:cNvPr id="851" name="Google Shape;851;g118fea77057_0_2128"/>
          <p:cNvSpPr txBox="1"/>
          <p:nvPr>
            <p:ph type="ctrTitle"/>
          </p:nvPr>
        </p:nvSpPr>
        <p:spPr>
          <a:xfrm>
            <a:off x="415611" y="992767"/>
            <a:ext cx="11360700" cy="27369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6900"/>
              <a:buNone/>
              <a:defRPr sz="6900"/>
            </a:lvl1pPr>
            <a:lvl2pPr lvl="1" rtl="0" algn="ctr">
              <a:lnSpc>
                <a:spcPct val="100000"/>
              </a:lnSpc>
              <a:spcBef>
                <a:spcPts val="0"/>
              </a:spcBef>
              <a:spcAft>
                <a:spcPts val="0"/>
              </a:spcAft>
              <a:buSzPts val="6900"/>
              <a:buNone/>
              <a:defRPr sz="6900"/>
            </a:lvl2pPr>
            <a:lvl3pPr lvl="2" rtl="0" algn="ctr">
              <a:lnSpc>
                <a:spcPct val="100000"/>
              </a:lnSpc>
              <a:spcBef>
                <a:spcPts val="0"/>
              </a:spcBef>
              <a:spcAft>
                <a:spcPts val="0"/>
              </a:spcAft>
              <a:buSzPts val="6900"/>
              <a:buNone/>
              <a:defRPr sz="6900"/>
            </a:lvl3pPr>
            <a:lvl4pPr lvl="3" rtl="0" algn="ctr">
              <a:lnSpc>
                <a:spcPct val="100000"/>
              </a:lnSpc>
              <a:spcBef>
                <a:spcPts val="0"/>
              </a:spcBef>
              <a:spcAft>
                <a:spcPts val="0"/>
              </a:spcAft>
              <a:buSzPts val="6900"/>
              <a:buNone/>
              <a:defRPr sz="6900"/>
            </a:lvl4pPr>
            <a:lvl5pPr lvl="4" rtl="0" algn="ctr">
              <a:lnSpc>
                <a:spcPct val="100000"/>
              </a:lnSpc>
              <a:spcBef>
                <a:spcPts val="0"/>
              </a:spcBef>
              <a:spcAft>
                <a:spcPts val="0"/>
              </a:spcAft>
              <a:buSzPts val="6900"/>
              <a:buNone/>
              <a:defRPr sz="6900"/>
            </a:lvl5pPr>
            <a:lvl6pPr lvl="5" rtl="0" algn="ctr">
              <a:lnSpc>
                <a:spcPct val="100000"/>
              </a:lnSpc>
              <a:spcBef>
                <a:spcPts val="0"/>
              </a:spcBef>
              <a:spcAft>
                <a:spcPts val="0"/>
              </a:spcAft>
              <a:buSzPts val="6900"/>
              <a:buNone/>
              <a:defRPr sz="6900"/>
            </a:lvl6pPr>
            <a:lvl7pPr lvl="6" rtl="0" algn="ctr">
              <a:lnSpc>
                <a:spcPct val="100000"/>
              </a:lnSpc>
              <a:spcBef>
                <a:spcPts val="0"/>
              </a:spcBef>
              <a:spcAft>
                <a:spcPts val="0"/>
              </a:spcAft>
              <a:buSzPts val="6900"/>
              <a:buNone/>
              <a:defRPr sz="6900"/>
            </a:lvl7pPr>
            <a:lvl8pPr lvl="7" rtl="0" algn="ctr">
              <a:lnSpc>
                <a:spcPct val="100000"/>
              </a:lnSpc>
              <a:spcBef>
                <a:spcPts val="0"/>
              </a:spcBef>
              <a:spcAft>
                <a:spcPts val="0"/>
              </a:spcAft>
              <a:buSzPts val="6900"/>
              <a:buNone/>
              <a:defRPr sz="6900"/>
            </a:lvl8pPr>
            <a:lvl9pPr lvl="8" rtl="0" algn="ctr">
              <a:lnSpc>
                <a:spcPct val="100000"/>
              </a:lnSpc>
              <a:spcBef>
                <a:spcPts val="0"/>
              </a:spcBef>
              <a:spcAft>
                <a:spcPts val="0"/>
              </a:spcAft>
              <a:buSzPts val="6900"/>
              <a:buNone/>
              <a:defRPr sz="6900"/>
            </a:lvl9pPr>
          </a:lstStyle>
          <a:p/>
        </p:txBody>
      </p:sp>
      <p:sp>
        <p:nvSpPr>
          <p:cNvPr id="852" name="Google Shape;852;g118fea77057_0_2128"/>
          <p:cNvSpPr txBox="1"/>
          <p:nvPr>
            <p:ph idx="1" type="subTitle"/>
          </p:nvPr>
        </p:nvSpPr>
        <p:spPr>
          <a:xfrm>
            <a:off x="415600" y="3778833"/>
            <a:ext cx="11360700" cy="1056900"/>
          </a:xfrm>
          <a:prstGeom prst="rect">
            <a:avLst/>
          </a:prstGeom>
          <a:noFill/>
          <a:ln>
            <a:noFill/>
          </a:ln>
        </p:spPr>
        <p:txBody>
          <a:bodyPr anchorCtr="0" anchor="t" bIns="0" lIns="0" spcFirstLastPara="1" rIns="0" wrap="square" tIns="0">
            <a:noAutofit/>
          </a:bodyPr>
          <a:lstStyle>
            <a:lvl1pPr lvl="0" rtl="0" algn="ctr">
              <a:lnSpc>
                <a:spcPct val="100000"/>
              </a:lnSpc>
              <a:spcBef>
                <a:spcPts val="1200"/>
              </a:spcBef>
              <a:spcAft>
                <a:spcPts val="0"/>
              </a:spcAft>
              <a:buSzPts val="3700"/>
              <a:buNone/>
              <a:defRPr sz="3700"/>
            </a:lvl1pPr>
            <a:lvl2pPr lvl="1" rtl="0" algn="ctr">
              <a:lnSpc>
                <a:spcPct val="100000"/>
              </a:lnSpc>
              <a:spcBef>
                <a:spcPts val="1200"/>
              </a:spcBef>
              <a:spcAft>
                <a:spcPts val="0"/>
              </a:spcAft>
              <a:buSzPts val="3700"/>
              <a:buNone/>
              <a:defRPr sz="3700"/>
            </a:lvl2pPr>
            <a:lvl3pPr lvl="2" rtl="0" algn="ctr">
              <a:lnSpc>
                <a:spcPct val="100000"/>
              </a:lnSpc>
              <a:spcBef>
                <a:spcPts val="1200"/>
              </a:spcBef>
              <a:spcAft>
                <a:spcPts val="0"/>
              </a:spcAft>
              <a:buSzPts val="3700"/>
              <a:buNone/>
              <a:defRPr sz="3700"/>
            </a:lvl3pPr>
            <a:lvl4pPr lvl="3" rtl="0" algn="ctr">
              <a:lnSpc>
                <a:spcPct val="100000"/>
              </a:lnSpc>
              <a:spcBef>
                <a:spcPts val="1200"/>
              </a:spcBef>
              <a:spcAft>
                <a:spcPts val="0"/>
              </a:spcAft>
              <a:buSzPts val="3700"/>
              <a:buNone/>
              <a:defRPr sz="3700"/>
            </a:lvl4pPr>
            <a:lvl5pPr lvl="4" rtl="0" algn="ctr">
              <a:lnSpc>
                <a:spcPct val="100000"/>
              </a:lnSpc>
              <a:spcBef>
                <a:spcPts val="1200"/>
              </a:spcBef>
              <a:spcAft>
                <a:spcPts val="0"/>
              </a:spcAft>
              <a:buSzPts val="3700"/>
              <a:buNone/>
              <a:defRPr sz="3700"/>
            </a:lvl5pPr>
            <a:lvl6pPr lvl="5" rtl="0" algn="ctr">
              <a:lnSpc>
                <a:spcPct val="100000"/>
              </a:lnSpc>
              <a:spcBef>
                <a:spcPts val="500"/>
              </a:spcBef>
              <a:spcAft>
                <a:spcPts val="0"/>
              </a:spcAft>
              <a:buSzPts val="3700"/>
              <a:buNone/>
              <a:defRPr sz="3700"/>
            </a:lvl6pPr>
            <a:lvl7pPr lvl="6" rtl="0" algn="ctr">
              <a:lnSpc>
                <a:spcPct val="100000"/>
              </a:lnSpc>
              <a:spcBef>
                <a:spcPts val="500"/>
              </a:spcBef>
              <a:spcAft>
                <a:spcPts val="0"/>
              </a:spcAft>
              <a:buSzPts val="3700"/>
              <a:buNone/>
              <a:defRPr sz="3700"/>
            </a:lvl7pPr>
            <a:lvl8pPr lvl="7" rtl="0" algn="ctr">
              <a:lnSpc>
                <a:spcPct val="100000"/>
              </a:lnSpc>
              <a:spcBef>
                <a:spcPts val="500"/>
              </a:spcBef>
              <a:spcAft>
                <a:spcPts val="0"/>
              </a:spcAft>
              <a:buSzPts val="3700"/>
              <a:buNone/>
              <a:defRPr sz="3700"/>
            </a:lvl8pPr>
            <a:lvl9pPr lvl="8" rtl="0" algn="ctr">
              <a:lnSpc>
                <a:spcPct val="100000"/>
              </a:lnSpc>
              <a:spcBef>
                <a:spcPts val="500"/>
              </a:spcBef>
              <a:spcAft>
                <a:spcPts val="0"/>
              </a:spcAft>
              <a:buSzPts val="3700"/>
              <a:buNone/>
              <a:defRPr sz="3700"/>
            </a:lvl9pPr>
          </a:lstStyle>
          <a:p/>
        </p:txBody>
      </p:sp>
      <p:sp>
        <p:nvSpPr>
          <p:cNvPr id="853" name="Google Shape;853;g118fea77057_0_2128"/>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54" name="Shape 854"/>
        <p:cNvGrpSpPr/>
        <p:nvPr/>
      </p:nvGrpSpPr>
      <p:grpSpPr>
        <a:xfrm>
          <a:off x="0" y="0"/>
          <a:ext cx="0" cy="0"/>
          <a:chOff x="0" y="0"/>
          <a:chExt cx="0" cy="0"/>
        </a:xfrm>
      </p:grpSpPr>
      <p:sp>
        <p:nvSpPr>
          <p:cNvPr id="855" name="Google Shape;855;g118fea77057_0_2132"/>
          <p:cNvSpPr txBox="1"/>
          <p:nvPr>
            <p:ph type="title"/>
          </p:nvPr>
        </p:nvSpPr>
        <p:spPr>
          <a:xfrm>
            <a:off x="415600" y="593367"/>
            <a:ext cx="11360700" cy="763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56" name="Google Shape;856;g118fea77057_0_2132"/>
          <p:cNvSpPr txBox="1"/>
          <p:nvPr>
            <p:ph idx="1" type="body"/>
          </p:nvPr>
        </p:nvSpPr>
        <p:spPr>
          <a:xfrm>
            <a:off x="415600" y="1536633"/>
            <a:ext cx="11360700" cy="45552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SzPts val="2400"/>
              <a:buChar char="•"/>
              <a:defRPr/>
            </a:lvl1pPr>
            <a:lvl2pPr indent="-355600" lvl="1" marL="914400" rtl="0" algn="l">
              <a:lnSpc>
                <a:spcPct val="100000"/>
              </a:lnSpc>
              <a:spcBef>
                <a:spcPts val="1200"/>
              </a:spcBef>
              <a:spcAft>
                <a:spcPts val="0"/>
              </a:spcAft>
              <a:buSzPts val="2000"/>
              <a:buChar char="•"/>
              <a:defRPr/>
            </a:lvl2pPr>
            <a:lvl3pPr indent="-355600" lvl="2" marL="1371600" rtl="0" algn="l">
              <a:lnSpc>
                <a:spcPct val="100000"/>
              </a:lnSpc>
              <a:spcBef>
                <a:spcPts val="1200"/>
              </a:spcBef>
              <a:spcAft>
                <a:spcPts val="0"/>
              </a:spcAft>
              <a:buSzPts val="2000"/>
              <a:buChar char="•"/>
              <a:defRPr/>
            </a:lvl3pPr>
            <a:lvl4pPr indent="-355600" lvl="3" marL="1828800" rtl="0" algn="l">
              <a:lnSpc>
                <a:spcPct val="100000"/>
              </a:lnSpc>
              <a:spcBef>
                <a:spcPts val="1200"/>
              </a:spcBef>
              <a:spcAft>
                <a:spcPts val="0"/>
              </a:spcAft>
              <a:buSzPts val="2000"/>
              <a:buChar char="•"/>
              <a:defRPr/>
            </a:lvl4pPr>
            <a:lvl5pPr indent="-355600" lvl="4" marL="2286000" rtl="0" algn="l">
              <a:lnSpc>
                <a:spcPct val="100000"/>
              </a:lnSpc>
              <a:spcBef>
                <a:spcPts val="1200"/>
              </a:spcBef>
              <a:spcAft>
                <a:spcPts val="0"/>
              </a:spcAft>
              <a:buSzPts val="2000"/>
              <a:buChar char="•"/>
              <a:defRPr/>
            </a:lvl5pPr>
            <a:lvl6pPr indent="-349250" lvl="5" marL="2743200" rtl="0" algn="l">
              <a:lnSpc>
                <a:spcPct val="90000"/>
              </a:lnSpc>
              <a:spcBef>
                <a:spcPts val="500"/>
              </a:spcBef>
              <a:spcAft>
                <a:spcPts val="0"/>
              </a:spcAft>
              <a:buSzPts val="1900"/>
              <a:buChar char="•"/>
              <a:defRPr/>
            </a:lvl6pPr>
            <a:lvl7pPr indent="-349250" lvl="6" marL="3200400" rtl="0" algn="l">
              <a:lnSpc>
                <a:spcPct val="90000"/>
              </a:lnSpc>
              <a:spcBef>
                <a:spcPts val="500"/>
              </a:spcBef>
              <a:spcAft>
                <a:spcPts val="0"/>
              </a:spcAft>
              <a:buSzPts val="1900"/>
              <a:buChar char="•"/>
              <a:defRPr/>
            </a:lvl7pPr>
            <a:lvl8pPr indent="-349250" lvl="7" marL="3657600" rtl="0" algn="l">
              <a:lnSpc>
                <a:spcPct val="90000"/>
              </a:lnSpc>
              <a:spcBef>
                <a:spcPts val="500"/>
              </a:spcBef>
              <a:spcAft>
                <a:spcPts val="0"/>
              </a:spcAft>
              <a:buSzPts val="1900"/>
              <a:buChar char="•"/>
              <a:defRPr/>
            </a:lvl8pPr>
            <a:lvl9pPr indent="-349250" lvl="8" marL="4114800" rtl="0" algn="l">
              <a:lnSpc>
                <a:spcPct val="90000"/>
              </a:lnSpc>
              <a:spcBef>
                <a:spcPts val="500"/>
              </a:spcBef>
              <a:spcAft>
                <a:spcPts val="0"/>
              </a:spcAft>
              <a:buSzPts val="1900"/>
              <a:buChar char="•"/>
              <a:defRPr/>
            </a:lvl9pPr>
          </a:lstStyle>
          <a:p/>
        </p:txBody>
      </p:sp>
      <p:sp>
        <p:nvSpPr>
          <p:cNvPr id="857" name="Google Shape;857;g118fea77057_0_2132"/>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858" name="Shape 858"/>
        <p:cNvGrpSpPr/>
        <p:nvPr/>
      </p:nvGrpSpPr>
      <p:grpSpPr>
        <a:xfrm>
          <a:off x="0" y="0"/>
          <a:ext cx="0" cy="0"/>
          <a:chOff x="0" y="0"/>
          <a:chExt cx="0" cy="0"/>
        </a:xfrm>
      </p:grpSpPr>
      <p:sp>
        <p:nvSpPr>
          <p:cNvPr id="859" name="Google Shape;859;g118fea77057_0_2136"/>
          <p:cNvSpPr/>
          <p:nvPr>
            <p:ph idx="2" type="pic"/>
          </p:nvPr>
        </p:nvSpPr>
        <p:spPr>
          <a:xfrm>
            <a:off x="6096000" y="0"/>
            <a:ext cx="6096000" cy="6858000"/>
          </a:xfrm>
          <a:prstGeom prst="rect">
            <a:avLst/>
          </a:prstGeom>
          <a:solidFill>
            <a:srgbClr val="7F7F7F"/>
          </a:solidFill>
          <a:ln>
            <a:noFill/>
          </a:ln>
        </p:spPr>
      </p:sp>
      <p:sp>
        <p:nvSpPr>
          <p:cNvPr id="860" name="Google Shape;860;g118fea77057_0_2136"/>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lt1"/>
              </a:buClr>
              <a:buSzPts val="1900"/>
              <a:buChar char="•"/>
              <a:defRPr/>
            </a:lvl6pPr>
            <a:lvl7pPr indent="-349250" lvl="6" marL="3200400" rtl="0" algn="l">
              <a:lnSpc>
                <a:spcPct val="90000"/>
              </a:lnSpc>
              <a:spcBef>
                <a:spcPts val="500"/>
              </a:spcBef>
              <a:spcAft>
                <a:spcPts val="0"/>
              </a:spcAft>
              <a:buClr>
                <a:schemeClr val="lt1"/>
              </a:buClr>
              <a:buSzPts val="1900"/>
              <a:buChar char="•"/>
              <a:defRPr/>
            </a:lvl7pPr>
            <a:lvl8pPr indent="-349250" lvl="7" marL="3657600" rtl="0" algn="l">
              <a:lnSpc>
                <a:spcPct val="90000"/>
              </a:lnSpc>
              <a:spcBef>
                <a:spcPts val="500"/>
              </a:spcBef>
              <a:spcAft>
                <a:spcPts val="0"/>
              </a:spcAft>
              <a:buClr>
                <a:schemeClr val="lt1"/>
              </a:buClr>
              <a:buSzPts val="1900"/>
              <a:buChar char="•"/>
              <a:defRPr/>
            </a:lvl8pPr>
            <a:lvl9pPr indent="-349250" lvl="8" marL="4114800" rtl="0" algn="l">
              <a:lnSpc>
                <a:spcPct val="90000"/>
              </a:lnSpc>
              <a:spcBef>
                <a:spcPts val="500"/>
              </a:spcBef>
              <a:spcAft>
                <a:spcPts val="0"/>
              </a:spcAft>
              <a:buClr>
                <a:schemeClr val="lt1"/>
              </a:buClr>
              <a:buSzPts val="1900"/>
              <a:buChar char="•"/>
              <a:defRPr/>
            </a:lvl9pPr>
          </a:lstStyle>
          <a:p/>
        </p:txBody>
      </p:sp>
      <p:sp>
        <p:nvSpPr>
          <p:cNvPr id="861" name="Google Shape;861;g118fea77057_0_2136"/>
          <p:cNvSpPr txBox="1"/>
          <p:nvPr>
            <p:ph idx="3" type="body"/>
          </p:nvPr>
        </p:nvSpPr>
        <p:spPr>
          <a:xfrm>
            <a:off x="1280612" y="457200"/>
            <a:ext cx="34293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lt1"/>
              </a:buClr>
              <a:buSzPts val="1900"/>
              <a:buChar char="•"/>
              <a:defRPr/>
            </a:lvl6pPr>
            <a:lvl7pPr indent="-349250" lvl="6" marL="3200400" rtl="0" algn="l">
              <a:lnSpc>
                <a:spcPct val="90000"/>
              </a:lnSpc>
              <a:spcBef>
                <a:spcPts val="500"/>
              </a:spcBef>
              <a:spcAft>
                <a:spcPts val="0"/>
              </a:spcAft>
              <a:buClr>
                <a:schemeClr val="lt1"/>
              </a:buClr>
              <a:buSzPts val="1900"/>
              <a:buChar char="•"/>
              <a:defRPr/>
            </a:lvl7pPr>
            <a:lvl8pPr indent="-349250" lvl="7" marL="3657600" rtl="0" algn="l">
              <a:lnSpc>
                <a:spcPct val="90000"/>
              </a:lnSpc>
              <a:spcBef>
                <a:spcPts val="500"/>
              </a:spcBef>
              <a:spcAft>
                <a:spcPts val="0"/>
              </a:spcAft>
              <a:buClr>
                <a:schemeClr val="lt1"/>
              </a:buClr>
              <a:buSzPts val="1900"/>
              <a:buChar char="•"/>
              <a:defRPr/>
            </a:lvl8pPr>
            <a:lvl9pPr indent="-349250" lvl="8" marL="4114800" rtl="0" algn="l">
              <a:lnSpc>
                <a:spcPct val="90000"/>
              </a:lnSpc>
              <a:spcBef>
                <a:spcPts val="500"/>
              </a:spcBef>
              <a:spcAft>
                <a:spcPts val="0"/>
              </a:spcAft>
              <a:buClr>
                <a:schemeClr val="lt1"/>
              </a:buClr>
              <a:buSzPts val="19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1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862" name="Shape 862"/>
        <p:cNvGrpSpPr/>
        <p:nvPr/>
      </p:nvGrpSpPr>
      <p:grpSpPr>
        <a:xfrm>
          <a:off x="0" y="0"/>
          <a:ext cx="0" cy="0"/>
          <a:chOff x="0" y="0"/>
          <a:chExt cx="0" cy="0"/>
        </a:xfrm>
      </p:grpSpPr>
      <p:sp>
        <p:nvSpPr>
          <p:cNvPr id="863" name="Google Shape;863;g118fea77057_0_2140"/>
          <p:cNvSpPr/>
          <p:nvPr>
            <p:ph idx="2" type="pic"/>
          </p:nvPr>
        </p:nvSpPr>
        <p:spPr>
          <a:xfrm>
            <a:off x="0" y="0"/>
            <a:ext cx="12192000" cy="6858000"/>
          </a:xfrm>
          <a:prstGeom prst="rect">
            <a:avLst/>
          </a:prstGeom>
          <a:noFill/>
          <a:ln>
            <a:noFill/>
          </a:ln>
        </p:spPr>
      </p:sp>
      <p:sp>
        <p:nvSpPr>
          <p:cNvPr id="864" name="Google Shape;864;g118fea77057_0_2140"/>
          <p:cNvSpPr txBox="1"/>
          <p:nvPr>
            <p:ph type="title"/>
          </p:nvPr>
        </p:nvSpPr>
        <p:spPr>
          <a:xfrm>
            <a:off x="457200" y="914400"/>
            <a:ext cx="112467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4000"/>
              <a:buFont typeface="Century Gothic"/>
              <a:buNone/>
              <a:defRPr b="0" i="0" sz="4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ítulo y objetos">
  <p:cSld name="2_Título y objetos">
    <p:bg>
      <p:bgPr>
        <a:solidFill>
          <a:srgbClr val="F4F1EA"/>
        </a:solidFill>
      </p:bgPr>
    </p:bg>
    <p:spTree>
      <p:nvGrpSpPr>
        <p:cNvPr id="865" name="Shape 865"/>
        <p:cNvGrpSpPr/>
        <p:nvPr/>
      </p:nvGrpSpPr>
      <p:grpSpPr>
        <a:xfrm>
          <a:off x="0" y="0"/>
          <a:ext cx="0" cy="0"/>
          <a:chOff x="0" y="0"/>
          <a:chExt cx="0" cy="0"/>
        </a:xfrm>
      </p:grpSpPr>
      <p:sp>
        <p:nvSpPr>
          <p:cNvPr id="866" name="Google Shape;866;g118fea77057_0_2143"/>
          <p:cNvSpPr/>
          <p:nvPr/>
        </p:nvSpPr>
        <p:spPr>
          <a:xfrm>
            <a:off x="1352550" y="1024979"/>
            <a:ext cx="7011738" cy="315792"/>
          </a:xfrm>
          <a:custGeom>
            <a:rect b="b" l="l" r="r" t="t"/>
            <a:pathLst>
              <a:path extrusionOk="0" h="21600" w="21600">
                <a:moveTo>
                  <a:pt x="0" y="0"/>
                </a:moveTo>
                <a:lnTo>
                  <a:pt x="21599" y="0"/>
                </a:lnTo>
                <a:lnTo>
                  <a:pt x="21599" y="21600"/>
                </a:lnTo>
                <a:lnTo>
                  <a:pt x="0" y="21600"/>
                </a:lnTo>
                <a:close/>
              </a:path>
            </a:pathLst>
          </a:custGeom>
          <a:noFill/>
          <a:ln>
            <a:noFill/>
          </a:ln>
        </p:spPr>
        <p:txBody>
          <a:bodyPr anchorCtr="0" anchor="t" bIns="0" lIns="0" spcFirstLastPara="1" rIns="0" wrap="square" tIns="0">
            <a:noAutofit/>
          </a:bodyPr>
          <a:lstStyle/>
          <a:p>
            <a:pPr indent="0" lvl="0" marL="0" marR="0" rtl="0" algn="just">
              <a:lnSpc>
                <a:spcPct val="120000"/>
              </a:lnSpc>
              <a:spcBef>
                <a:spcPts val="0"/>
              </a:spcBef>
              <a:spcAft>
                <a:spcPts val="0"/>
              </a:spcAft>
              <a:buClr>
                <a:srgbClr val="000000"/>
              </a:buClr>
              <a:buSzPts val="1900"/>
              <a:buFont typeface="Arial"/>
              <a:buNone/>
            </a:pPr>
            <a:r>
              <a:rPr b="0" i="0" lang="en-US" sz="1900" u="none" cap="none" strike="noStrike">
                <a:solidFill>
                  <a:srgbClr val="F5F2EC"/>
                </a:solidFill>
                <a:latin typeface="Roboto"/>
                <a:ea typeface="Roboto"/>
                <a:cs typeface="Roboto"/>
                <a:sym typeface="Roboto"/>
              </a:rPr>
              <a:t>Subtitle</a:t>
            </a:r>
            <a:endParaRPr b="0" i="0" sz="1900" u="none" cap="none" strike="noStrike">
              <a:solidFill>
                <a:srgbClr val="F5F2EC"/>
              </a:solidFill>
              <a:latin typeface="Roboto"/>
              <a:ea typeface="Roboto"/>
              <a:cs typeface="Roboto"/>
              <a:sym typeface="Roboto"/>
            </a:endParaRPr>
          </a:p>
        </p:txBody>
      </p:sp>
      <p:sp>
        <p:nvSpPr>
          <p:cNvPr id="867" name="Google Shape;867;g118fea77057_0_2143"/>
          <p:cNvSpPr txBox="1"/>
          <p:nvPr>
            <p:ph idx="1" type="body"/>
          </p:nvPr>
        </p:nvSpPr>
        <p:spPr>
          <a:xfrm>
            <a:off x="335360" y="1448345"/>
            <a:ext cx="10801200" cy="4752900"/>
          </a:xfrm>
          <a:prstGeom prst="rect">
            <a:avLst/>
          </a:prstGeom>
          <a:noFill/>
          <a:ln>
            <a:noFill/>
          </a:ln>
        </p:spPr>
        <p:txBody>
          <a:bodyPr anchorCtr="0" anchor="t" bIns="22875" lIns="45700" spcFirstLastPara="1" rIns="45700" wrap="square" tIns="22875">
            <a:noAutofit/>
          </a:bodyPr>
          <a:lstStyle>
            <a:lvl1pPr indent="-228600" lvl="0" marL="457200" marR="0" rtl="0" algn="l">
              <a:lnSpc>
                <a:spcPct val="100000"/>
              </a:lnSpc>
              <a:spcBef>
                <a:spcPts val="0"/>
              </a:spcBef>
              <a:spcAft>
                <a:spcPts val="0"/>
              </a:spcAft>
              <a:buSzPts val="700"/>
              <a:buNone/>
              <a:defRPr b="0" i="0" sz="2300" u="none" cap="none" strike="noStrike">
                <a:solidFill>
                  <a:srgbClr val="000000"/>
                </a:solidFill>
                <a:latin typeface="Arial"/>
                <a:ea typeface="Arial"/>
                <a:cs typeface="Arial"/>
                <a:sym typeface="Arial"/>
              </a:defRPr>
            </a:lvl1pPr>
            <a:lvl2pPr indent="-406400" lvl="1" marL="914400" marR="0" rtl="0" algn="l">
              <a:lnSpc>
                <a:spcPct val="100000"/>
              </a:lnSpc>
              <a:spcBef>
                <a:spcPts val="0"/>
              </a:spcBef>
              <a:spcAft>
                <a:spcPts val="0"/>
              </a:spcAft>
              <a:buClr>
                <a:srgbClr val="000000"/>
              </a:buClr>
              <a:buSzPts val="2800"/>
              <a:buFont typeface="Arial"/>
              <a:buChar char="•"/>
              <a:defRPr b="0" i="0" sz="2300" u="none" cap="none" strike="noStrike">
                <a:solidFill>
                  <a:srgbClr val="000000"/>
                </a:solidFill>
                <a:latin typeface="Arial"/>
                <a:ea typeface="Arial"/>
                <a:cs typeface="Arial"/>
                <a:sym typeface="Arial"/>
              </a:defRPr>
            </a:lvl2pPr>
            <a:lvl3pPr indent="-330200" lvl="2" marL="1371600" marR="0" rtl="0" algn="l">
              <a:lnSpc>
                <a:spcPct val="100000"/>
              </a:lnSpc>
              <a:spcBef>
                <a:spcPts val="0"/>
              </a:spcBef>
              <a:spcAft>
                <a:spcPts val="0"/>
              </a:spcAft>
              <a:buClr>
                <a:srgbClr val="000000"/>
              </a:buClr>
              <a:buSzPts val="1600"/>
              <a:buFont typeface="Courier New"/>
              <a:buChar char="o"/>
              <a:defRPr b="0" i="0" sz="2300" u="none" cap="none" strike="noStrike">
                <a:solidFill>
                  <a:srgbClr val="000000"/>
                </a:solidFill>
                <a:latin typeface="Arial"/>
                <a:ea typeface="Arial"/>
                <a:cs typeface="Arial"/>
                <a:sym typeface="Arial"/>
              </a:defRPr>
            </a:lvl3pPr>
            <a:lvl4pPr indent="-228600" lvl="3" marL="1828800" marR="0" rtl="0" algn="l">
              <a:lnSpc>
                <a:spcPct val="100000"/>
              </a:lnSpc>
              <a:spcBef>
                <a:spcPts val="0"/>
              </a:spcBef>
              <a:spcAft>
                <a:spcPts val="0"/>
              </a:spcAft>
              <a:buSzPts val="700"/>
              <a:buNone/>
              <a:defRPr b="0" i="0" sz="2300" u="none" cap="none" strike="noStrike">
                <a:solidFill>
                  <a:srgbClr val="000000"/>
                </a:solidFill>
                <a:latin typeface="Arial"/>
                <a:ea typeface="Arial"/>
                <a:cs typeface="Arial"/>
                <a:sym typeface="Arial"/>
              </a:defRPr>
            </a:lvl4pPr>
            <a:lvl5pPr indent="-228600" lvl="4" marL="2286000" marR="0" rtl="0" algn="l">
              <a:lnSpc>
                <a:spcPct val="100000"/>
              </a:lnSpc>
              <a:spcBef>
                <a:spcPts val="0"/>
              </a:spcBef>
              <a:spcAft>
                <a:spcPts val="0"/>
              </a:spcAft>
              <a:buSzPts val="700"/>
              <a:buNone/>
              <a:defRPr b="0" i="0" sz="2300" u="none" cap="none" strike="noStrike">
                <a:solidFill>
                  <a:srgbClr val="000000"/>
                </a:solidFill>
                <a:latin typeface="Arial"/>
                <a:ea typeface="Arial"/>
                <a:cs typeface="Arial"/>
                <a:sym typeface="Arial"/>
              </a:defRPr>
            </a:lvl5pPr>
            <a:lvl6pPr indent="-228600" lvl="5" marL="2743200" marR="0" rtl="0" algn="ctr">
              <a:lnSpc>
                <a:spcPct val="90000"/>
              </a:lnSpc>
              <a:spcBef>
                <a:spcPts val="0"/>
              </a:spcBef>
              <a:spcAft>
                <a:spcPts val="0"/>
              </a:spcAft>
              <a:buSzPts val="700"/>
              <a:buNone/>
              <a:defRPr b="0" i="0" sz="2300" u="none" cap="none" strike="noStrike">
                <a:solidFill>
                  <a:srgbClr val="000000"/>
                </a:solidFill>
                <a:latin typeface="Arial"/>
                <a:ea typeface="Arial"/>
                <a:cs typeface="Arial"/>
                <a:sym typeface="Arial"/>
              </a:defRPr>
            </a:lvl6pPr>
            <a:lvl7pPr indent="-228600" lvl="6" marL="3200400" marR="0" rtl="0" algn="ctr">
              <a:lnSpc>
                <a:spcPct val="90000"/>
              </a:lnSpc>
              <a:spcBef>
                <a:spcPts val="0"/>
              </a:spcBef>
              <a:spcAft>
                <a:spcPts val="0"/>
              </a:spcAft>
              <a:buSzPts val="700"/>
              <a:buNone/>
              <a:defRPr b="0" i="0" sz="2300" u="none" cap="none" strike="noStrike">
                <a:solidFill>
                  <a:srgbClr val="000000"/>
                </a:solidFill>
                <a:latin typeface="Arial"/>
                <a:ea typeface="Arial"/>
                <a:cs typeface="Arial"/>
                <a:sym typeface="Arial"/>
              </a:defRPr>
            </a:lvl7pPr>
            <a:lvl8pPr indent="-228600" lvl="7" marL="3657600" marR="0" rtl="0" algn="ctr">
              <a:lnSpc>
                <a:spcPct val="90000"/>
              </a:lnSpc>
              <a:spcBef>
                <a:spcPts val="0"/>
              </a:spcBef>
              <a:spcAft>
                <a:spcPts val="0"/>
              </a:spcAft>
              <a:buSzPts val="700"/>
              <a:buNone/>
              <a:defRPr b="0" i="0" sz="2300" u="none" cap="none" strike="noStrike">
                <a:solidFill>
                  <a:srgbClr val="000000"/>
                </a:solidFill>
                <a:latin typeface="Arial"/>
                <a:ea typeface="Arial"/>
                <a:cs typeface="Arial"/>
                <a:sym typeface="Arial"/>
              </a:defRPr>
            </a:lvl8pPr>
            <a:lvl9pPr indent="-228600" lvl="8" marL="4114800" marR="0" rtl="0" algn="ctr">
              <a:lnSpc>
                <a:spcPct val="90000"/>
              </a:lnSpc>
              <a:spcBef>
                <a:spcPts val="0"/>
              </a:spcBef>
              <a:spcAft>
                <a:spcPts val="0"/>
              </a:spcAft>
              <a:buSzPts val="700"/>
              <a:buNone/>
              <a:defRPr b="0" i="0" sz="2300" u="none" cap="none" strike="noStrike">
                <a:solidFill>
                  <a:srgbClr val="000000"/>
                </a:solidFill>
                <a:latin typeface="Arial"/>
                <a:ea typeface="Arial"/>
                <a:cs typeface="Arial"/>
                <a:sym typeface="Arial"/>
              </a:defRPr>
            </a:lvl9pPr>
          </a:lstStyle>
          <a:p/>
        </p:txBody>
      </p:sp>
      <p:sp>
        <p:nvSpPr>
          <p:cNvPr id="868" name="Google Shape;868;g118fea77057_0_2143"/>
          <p:cNvSpPr txBox="1"/>
          <p:nvPr>
            <p:ph idx="10" type="dt"/>
          </p:nvPr>
        </p:nvSpPr>
        <p:spPr>
          <a:xfrm>
            <a:off x="4403812" y="6415927"/>
            <a:ext cx="1050000" cy="365100"/>
          </a:xfrm>
          <a:prstGeom prst="rect">
            <a:avLst/>
          </a:prstGeom>
          <a:noFill/>
          <a:ln>
            <a:noFill/>
          </a:ln>
        </p:spPr>
        <p:txBody>
          <a:bodyPr anchorCtr="0" anchor="ctr" bIns="22875" lIns="45700" spcFirstLastPara="1" rIns="45700" wrap="square" tIns="2287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869" name="Google Shape;869;g118fea77057_0_2143"/>
          <p:cNvSpPr txBox="1"/>
          <p:nvPr>
            <p:ph idx="11" type="ftr"/>
          </p:nvPr>
        </p:nvSpPr>
        <p:spPr>
          <a:xfrm>
            <a:off x="224095" y="6396787"/>
            <a:ext cx="4114800" cy="365100"/>
          </a:xfrm>
          <a:prstGeom prst="rect">
            <a:avLst/>
          </a:prstGeom>
          <a:noFill/>
          <a:ln>
            <a:noFill/>
          </a:ln>
        </p:spPr>
        <p:txBody>
          <a:bodyPr anchorCtr="0" anchor="ctr" bIns="22875" lIns="45700" spcFirstLastPara="1" rIns="45700" wrap="square" tIns="22875">
            <a:noAutofit/>
          </a:bodyPr>
          <a:lstStyle>
            <a:lvl1pPr lv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
        <p:nvSpPr>
          <p:cNvPr id="870" name="Google Shape;870;g118fea77057_0_2143"/>
          <p:cNvSpPr txBox="1"/>
          <p:nvPr>
            <p:ph idx="12" type="sldNum"/>
          </p:nvPr>
        </p:nvSpPr>
        <p:spPr>
          <a:xfrm>
            <a:off x="5703221" y="6422376"/>
            <a:ext cx="469200" cy="365100"/>
          </a:xfrm>
          <a:prstGeom prst="rect">
            <a:avLst/>
          </a:prstGeom>
          <a:noFill/>
          <a:ln>
            <a:noFill/>
          </a:ln>
        </p:spPr>
        <p:txBody>
          <a:bodyPr anchorCtr="0" anchor="ctr" bIns="22875" lIns="45700" spcFirstLastPara="1" rIns="45700" wrap="square" tIns="22875">
            <a:noAutofit/>
          </a:bodyPr>
          <a:lstStyle>
            <a:lvl1pPr indent="0" lvl="0" marL="0" marR="0" rtl="0" algn="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71" name="Google Shape;871;g118fea77057_0_2143"/>
          <p:cNvSpPr txBox="1"/>
          <p:nvPr>
            <p:ph idx="2" type="body"/>
          </p:nvPr>
        </p:nvSpPr>
        <p:spPr>
          <a:xfrm>
            <a:off x="414780" y="238284"/>
            <a:ext cx="9065700" cy="1102500"/>
          </a:xfrm>
          <a:prstGeom prst="rect">
            <a:avLst/>
          </a:prstGeom>
          <a:noFill/>
          <a:ln>
            <a:noFill/>
          </a:ln>
        </p:spPr>
        <p:txBody>
          <a:bodyPr anchorCtr="0" anchor="t" bIns="22875" lIns="45700" spcFirstLastPara="1" rIns="45700" wrap="square" tIns="22875">
            <a:noAutofit/>
          </a:bodyPr>
          <a:lstStyle>
            <a:lvl1pPr indent="-228600" lvl="0" marL="457200" marR="0" rtl="0" algn="l">
              <a:lnSpc>
                <a:spcPct val="100000"/>
              </a:lnSpc>
              <a:spcBef>
                <a:spcPts val="0"/>
              </a:spcBef>
              <a:spcAft>
                <a:spcPts val="0"/>
              </a:spcAft>
              <a:buSzPts val="700"/>
              <a:buNone/>
              <a:defRPr b="1" i="0" sz="3600" u="none" cap="none" strike="noStrike">
                <a:solidFill>
                  <a:srgbClr val="00823E"/>
                </a:solidFill>
                <a:latin typeface="Arial"/>
                <a:ea typeface="Arial"/>
                <a:cs typeface="Arial"/>
                <a:sym typeface="Arial"/>
              </a:defRPr>
            </a:lvl1pPr>
            <a:lvl2pPr indent="-228600" lvl="1" marL="914400" marR="0" rtl="0" algn="ctr">
              <a:lnSpc>
                <a:spcPct val="100000"/>
              </a:lnSpc>
              <a:spcBef>
                <a:spcPts val="0"/>
              </a:spcBef>
              <a:spcAft>
                <a:spcPts val="0"/>
              </a:spcAft>
              <a:buSzPts val="700"/>
              <a:buNone/>
              <a:defRPr b="0" i="0" sz="2300" u="none" cap="none" strike="noStrike">
                <a:solidFill>
                  <a:srgbClr val="000000"/>
                </a:solidFill>
                <a:latin typeface="Arial"/>
                <a:ea typeface="Arial"/>
                <a:cs typeface="Arial"/>
                <a:sym typeface="Arial"/>
              </a:defRPr>
            </a:lvl2pPr>
            <a:lvl3pPr indent="-228600" lvl="2" marL="1371600" marR="0" rtl="0" algn="ctr">
              <a:lnSpc>
                <a:spcPct val="100000"/>
              </a:lnSpc>
              <a:spcBef>
                <a:spcPts val="0"/>
              </a:spcBef>
              <a:spcAft>
                <a:spcPts val="0"/>
              </a:spcAft>
              <a:buSzPts val="700"/>
              <a:buNone/>
              <a:defRPr b="0" i="0" sz="2300" u="none" cap="none" strike="noStrike">
                <a:solidFill>
                  <a:srgbClr val="000000"/>
                </a:solidFill>
                <a:latin typeface="Arial"/>
                <a:ea typeface="Arial"/>
                <a:cs typeface="Arial"/>
                <a:sym typeface="Arial"/>
              </a:defRPr>
            </a:lvl3pPr>
            <a:lvl4pPr indent="-228600" lvl="3" marL="1828800" marR="0" rtl="0" algn="ctr">
              <a:lnSpc>
                <a:spcPct val="100000"/>
              </a:lnSpc>
              <a:spcBef>
                <a:spcPts val="0"/>
              </a:spcBef>
              <a:spcAft>
                <a:spcPts val="0"/>
              </a:spcAft>
              <a:buSzPts val="700"/>
              <a:buNone/>
              <a:defRPr b="0" i="0" sz="2300" u="none" cap="none" strike="noStrike">
                <a:solidFill>
                  <a:srgbClr val="000000"/>
                </a:solidFill>
                <a:latin typeface="Arial"/>
                <a:ea typeface="Arial"/>
                <a:cs typeface="Arial"/>
                <a:sym typeface="Arial"/>
              </a:defRPr>
            </a:lvl4pPr>
            <a:lvl5pPr indent="-228600" lvl="4" marL="2286000" marR="0" rtl="0" algn="ctr">
              <a:lnSpc>
                <a:spcPct val="100000"/>
              </a:lnSpc>
              <a:spcBef>
                <a:spcPts val="0"/>
              </a:spcBef>
              <a:spcAft>
                <a:spcPts val="0"/>
              </a:spcAft>
              <a:buSzPts val="700"/>
              <a:buNone/>
              <a:defRPr b="0" i="0" sz="2300" u="none" cap="none" strike="noStrike">
                <a:solidFill>
                  <a:srgbClr val="000000"/>
                </a:solidFill>
                <a:latin typeface="Arial"/>
                <a:ea typeface="Arial"/>
                <a:cs typeface="Arial"/>
                <a:sym typeface="Arial"/>
              </a:defRPr>
            </a:lvl5pPr>
            <a:lvl6pPr indent="-228600" lvl="5" marL="2743200" marR="0" rtl="0" algn="ctr">
              <a:lnSpc>
                <a:spcPct val="90000"/>
              </a:lnSpc>
              <a:spcBef>
                <a:spcPts val="0"/>
              </a:spcBef>
              <a:spcAft>
                <a:spcPts val="0"/>
              </a:spcAft>
              <a:buSzPts val="700"/>
              <a:buNone/>
              <a:defRPr b="0" i="0" sz="2300" u="none" cap="none" strike="noStrike">
                <a:solidFill>
                  <a:srgbClr val="000000"/>
                </a:solidFill>
                <a:latin typeface="Arial"/>
                <a:ea typeface="Arial"/>
                <a:cs typeface="Arial"/>
                <a:sym typeface="Arial"/>
              </a:defRPr>
            </a:lvl6pPr>
            <a:lvl7pPr indent="-228600" lvl="6" marL="3200400" marR="0" rtl="0" algn="ctr">
              <a:lnSpc>
                <a:spcPct val="90000"/>
              </a:lnSpc>
              <a:spcBef>
                <a:spcPts val="0"/>
              </a:spcBef>
              <a:spcAft>
                <a:spcPts val="0"/>
              </a:spcAft>
              <a:buSzPts val="700"/>
              <a:buNone/>
              <a:defRPr b="0" i="0" sz="2300" u="none" cap="none" strike="noStrike">
                <a:solidFill>
                  <a:srgbClr val="000000"/>
                </a:solidFill>
                <a:latin typeface="Arial"/>
                <a:ea typeface="Arial"/>
                <a:cs typeface="Arial"/>
                <a:sym typeface="Arial"/>
              </a:defRPr>
            </a:lvl7pPr>
            <a:lvl8pPr indent="-228600" lvl="7" marL="3657600" marR="0" rtl="0" algn="ctr">
              <a:lnSpc>
                <a:spcPct val="90000"/>
              </a:lnSpc>
              <a:spcBef>
                <a:spcPts val="0"/>
              </a:spcBef>
              <a:spcAft>
                <a:spcPts val="0"/>
              </a:spcAft>
              <a:buSzPts val="700"/>
              <a:buNone/>
              <a:defRPr b="0" i="0" sz="2300" u="none" cap="none" strike="noStrike">
                <a:solidFill>
                  <a:srgbClr val="000000"/>
                </a:solidFill>
                <a:latin typeface="Arial"/>
                <a:ea typeface="Arial"/>
                <a:cs typeface="Arial"/>
                <a:sym typeface="Arial"/>
              </a:defRPr>
            </a:lvl8pPr>
            <a:lvl9pPr indent="-228600" lvl="8" marL="4114800" marR="0" rtl="0" algn="ctr">
              <a:lnSpc>
                <a:spcPct val="90000"/>
              </a:lnSpc>
              <a:spcBef>
                <a:spcPts val="0"/>
              </a:spcBef>
              <a:spcAft>
                <a:spcPts val="0"/>
              </a:spcAft>
              <a:buSzPts val="700"/>
              <a:buNone/>
              <a:defRPr b="0" i="0" sz="23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15" name="Shape 15"/>
        <p:cNvGrpSpPr/>
        <p:nvPr/>
      </p:nvGrpSpPr>
      <p:grpSpPr>
        <a:xfrm>
          <a:off x="0" y="0"/>
          <a:ext cx="0" cy="0"/>
          <a:chOff x="0" y="0"/>
          <a:chExt cx="0" cy="0"/>
        </a:xfrm>
      </p:grpSpPr>
      <p:sp>
        <p:nvSpPr>
          <p:cNvPr id="16" name="Google Shape;16;p17"/>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17" name="Google Shape;17;p17"/>
          <p:cNvPicPr preferRelativeResize="0"/>
          <p:nvPr/>
        </p:nvPicPr>
        <p:blipFill rotWithShape="1">
          <a:blip r:embed="rId2">
            <a:alphaModFix/>
          </a:blip>
          <a:srcRect b="0" l="0" r="0" t="0"/>
          <a:stretch/>
        </p:blipFill>
        <p:spPr>
          <a:xfrm>
            <a:off x="10138186" y="6456363"/>
            <a:ext cx="1596614" cy="205740"/>
          </a:xfrm>
          <a:prstGeom prst="rect">
            <a:avLst/>
          </a:prstGeom>
          <a:noFill/>
          <a:ln>
            <a:noFill/>
          </a:ln>
        </p:spPr>
      </p:pic>
      <p:sp>
        <p:nvSpPr>
          <p:cNvPr id="18" name="Google Shape;18;p17"/>
          <p:cNvSpPr txBox="1"/>
          <p:nvPr/>
        </p:nvSpPr>
        <p:spPr>
          <a:xfrm>
            <a:off x="457200" y="6424581"/>
            <a:ext cx="2491067" cy="26930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3" name="Shape 83"/>
        <p:cNvGrpSpPr/>
        <p:nvPr/>
      </p:nvGrpSpPr>
      <p:grpSpPr>
        <a:xfrm>
          <a:off x="0" y="0"/>
          <a:ext cx="0" cy="0"/>
          <a:chOff x="0" y="0"/>
          <a:chExt cx="0" cy="0"/>
        </a:xfrm>
      </p:grpSpPr>
      <p:sp>
        <p:nvSpPr>
          <p:cNvPr id="84" name="Google Shape;84;p36"/>
          <p:cNvSpPr txBox="1"/>
          <p:nvPr>
            <p:ph type="ctrTitle"/>
          </p:nvPr>
        </p:nvSpPr>
        <p:spPr>
          <a:xfrm>
            <a:off x="1524000" y="1122363"/>
            <a:ext cx="9144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85" name="Google Shape;85;p36"/>
          <p:cNvPicPr preferRelativeResize="0"/>
          <p:nvPr/>
        </p:nvPicPr>
        <p:blipFill rotWithShape="1">
          <a:blip r:embed="rId2">
            <a:alphaModFix/>
          </a:blip>
          <a:srcRect b="0" l="0" r="0" t="0"/>
          <a:stretch/>
        </p:blipFill>
        <p:spPr>
          <a:xfrm>
            <a:off x="4211070" y="4711362"/>
            <a:ext cx="3774314" cy="493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el und Inhalt">
  <p:cSld name="1_Titel und Inhalt">
    <p:spTree>
      <p:nvGrpSpPr>
        <p:cNvPr id="872" name="Shape 872"/>
        <p:cNvGrpSpPr/>
        <p:nvPr/>
      </p:nvGrpSpPr>
      <p:grpSpPr>
        <a:xfrm>
          <a:off x="0" y="0"/>
          <a:ext cx="0" cy="0"/>
          <a:chOff x="0" y="0"/>
          <a:chExt cx="0" cy="0"/>
        </a:xfrm>
      </p:grpSpPr>
      <p:sp>
        <p:nvSpPr>
          <p:cNvPr id="873" name="Google Shape;873;g118fea77057_0_2150"/>
          <p:cNvSpPr txBox="1"/>
          <p:nvPr>
            <p:ph type="title"/>
          </p:nvPr>
        </p:nvSpPr>
        <p:spPr>
          <a:xfrm>
            <a:off x="646110" y="690196"/>
            <a:ext cx="11040000" cy="1163100"/>
          </a:xfrm>
          <a:prstGeom prst="rect">
            <a:avLst/>
          </a:prstGeom>
          <a:noFill/>
          <a:ln>
            <a:noFill/>
          </a:ln>
        </p:spPr>
        <p:txBody>
          <a:bodyPr anchorCtr="0" anchor="t" bIns="45700" lIns="91425" spcFirstLastPara="1" rIns="91425" wrap="square" tIns="45700">
            <a:noAutofit/>
          </a:bodyPr>
          <a:lstStyle>
            <a:lvl1pPr lvl="0" rtl="0" algn="l">
              <a:lnSpc>
                <a:spcPct val="90000"/>
              </a:lnSpc>
              <a:spcBef>
                <a:spcPts val="0"/>
              </a:spcBef>
              <a:spcAft>
                <a:spcPts val="0"/>
              </a:spcAft>
              <a:buClr>
                <a:schemeClr val="dk2"/>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74" name="Google Shape;874;g118fea77057_0_2150"/>
          <p:cNvSpPr txBox="1"/>
          <p:nvPr>
            <p:ph idx="1" type="body"/>
          </p:nvPr>
        </p:nvSpPr>
        <p:spPr>
          <a:xfrm>
            <a:off x="646111" y="2052919"/>
            <a:ext cx="11040000" cy="4038000"/>
          </a:xfrm>
          <a:prstGeom prst="rect">
            <a:avLst/>
          </a:prstGeom>
          <a:noFill/>
          <a:ln>
            <a:noFill/>
          </a:ln>
        </p:spPr>
        <p:txBody>
          <a:bodyPr anchorCtr="0" anchor="t" bIns="45700" lIns="91425" spcFirstLastPara="1" rIns="91425" wrap="square" tIns="45700">
            <a:noAutofit/>
          </a:bodyPr>
          <a:lstStyle>
            <a:lvl1pPr indent="-323850" lvl="0" marL="457200" rtl="0" algn="l">
              <a:lnSpc>
                <a:spcPct val="100000"/>
              </a:lnSpc>
              <a:spcBef>
                <a:spcPts val="1100"/>
              </a:spcBef>
              <a:spcAft>
                <a:spcPts val="0"/>
              </a:spcAft>
              <a:buSzPts val="1500"/>
              <a:buChar char="•"/>
              <a:defRPr/>
            </a:lvl1pPr>
            <a:lvl2pPr indent="-323850" lvl="1" marL="914400" rtl="0" algn="l">
              <a:lnSpc>
                <a:spcPct val="100000"/>
              </a:lnSpc>
              <a:spcBef>
                <a:spcPts val="1100"/>
              </a:spcBef>
              <a:spcAft>
                <a:spcPts val="0"/>
              </a:spcAft>
              <a:buSzPts val="1500"/>
              <a:buChar char="•"/>
              <a:defRPr/>
            </a:lvl2pPr>
            <a:lvl3pPr indent="-323850" lvl="2" marL="1371600" rtl="0" algn="l">
              <a:lnSpc>
                <a:spcPct val="100000"/>
              </a:lnSpc>
              <a:spcBef>
                <a:spcPts val="1100"/>
              </a:spcBef>
              <a:spcAft>
                <a:spcPts val="0"/>
              </a:spcAft>
              <a:buSzPts val="1500"/>
              <a:buChar char="•"/>
              <a:defRPr/>
            </a:lvl3pPr>
            <a:lvl4pPr indent="-323850" lvl="3" marL="1828800" rtl="0" algn="l">
              <a:lnSpc>
                <a:spcPct val="100000"/>
              </a:lnSpc>
              <a:spcBef>
                <a:spcPts val="1100"/>
              </a:spcBef>
              <a:spcAft>
                <a:spcPts val="0"/>
              </a:spcAft>
              <a:buSzPts val="1500"/>
              <a:buChar char="•"/>
              <a:defRPr/>
            </a:lvl4pPr>
            <a:lvl5pPr indent="-323850" lvl="4" marL="2286000" rtl="0" algn="l">
              <a:lnSpc>
                <a:spcPct val="100000"/>
              </a:lnSpc>
              <a:spcBef>
                <a:spcPts val="1100"/>
              </a:spcBef>
              <a:spcAft>
                <a:spcPts val="0"/>
              </a:spcAft>
              <a:buSzPts val="1500"/>
              <a:buChar char="•"/>
              <a:defRPr/>
            </a:lvl5pPr>
            <a:lvl6pPr indent="-323850" lvl="5" marL="2743200" rtl="0" algn="l">
              <a:lnSpc>
                <a:spcPct val="90000"/>
              </a:lnSpc>
              <a:spcBef>
                <a:spcPts val="1100"/>
              </a:spcBef>
              <a:spcAft>
                <a:spcPts val="0"/>
              </a:spcAft>
              <a:buSzPts val="1500"/>
              <a:buChar char="•"/>
              <a:defRPr/>
            </a:lvl6pPr>
            <a:lvl7pPr indent="-323850" lvl="6" marL="3200400" rtl="0" algn="l">
              <a:lnSpc>
                <a:spcPct val="90000"/>
              </a:lnSpc>
              <a:spcBef>
                <a:spcPts val="1100"/>
              </a:spcBef>
              <a:spcAft>
                <a:spcPts val="0"/>
              </a:spcAft>
              <a:buSzPts val="1500"/>
              <a:buChar char="•"/>
              <a:defRPr/>
            </a:lvl7pPr>
            <a:lvl8pPr indent="-323850" lvl="7" marL="3657600" rtl="0" algn="l">
              <a:lnSpc>
                <a:spcPct val="90000"/>
              </a:lnSpc>
              <a:spcBef>
                <a:spcPts val="1100"/>
              </a:spcBef>
              <a:spcAft>
                <a:spcPts val="0"/>
              </a:spcAft>
              <a:buSzPts val="1500"/>
              <a:buChar char="•"/>
              <a:defRPr/>
            </a:lvl8pPr>
            <a:lvl9pPr indent="-323850" lvl="8" marL="4114800" rtl="0" algn="l">
              <a:lnSpc>
                <a:spcPct val="90000"/>
              </a:lnSpc>
              <a:spcBef>
                <a:spcPts val="1100"/>
              </a:spcBef>
              <a:spcAft>
                <a:spcPts val="0"/>
              </a:spcAft>
              <a:buSzPts val="1500"/>
              <a:buChar char="•"/>
              <a:defRPr/>
            </a:lvl9pPr>
          </a:lstStyle>
          <a:p/>
        </p:txBody>
      </p:sp>
      <p:sp>
        <p:nvSpPr>
          <p:cNvPr id="875" name="Google Shape;875;g118fea77057_0_2150"/>
          <p:cNvSpPr/>
          <p:nvPr/>
        </p:nvSpPr>
        <p:spPr>
          <a:xfrm>
            <a:off x="0" y="6248399"/>
            <a:ext cx="12192000" cy="6096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900"/>
              <a:buFont typeface="Arial"/>
              <a:buNone/>
            </a:pPr>
            <a:r>
              <a:t/>
            </a:r>
            <a:endParaRPr b="0" i="0" sz="1900" u="none" cap="none" strike="noStrike">
              <a:solidFill>
                <a:schemeClr val="lt1"/>
              </a:solidFill>
              <a:latin typeface="Roboto"/>
              <a:ea typeface="Roboto"/>
              <a:cs typeface="Roboto"/>
              <a:sym typeface="Roboto"/>
            </a:endParaRPr>
          </a:p>
        </p:txBody>
      </p:sp>
      <p:sp>
        <p:nvSpPr>
          <p:cNvPr id="876" name="Google Shape;876;g118fea77057_0_2150"/>
          <p:cNvSpPr txBox="1"/>
          <p:nvPr>
            <p:ph idx="12" type="sldNum"/>
          </p:nvPr>
        </p:nvSpPr>
        <p:spPr>
          <a:xfrm>
            <a:off x="11022634" y="-60070"/>
            <a:ext cx="837900" cy="507300"/>
          </a:xfrm>
          <a:prstGeom prst="rect">
            <a:avLst/>
          </a:prstGeom>
          <a:noFill/>
          <a:ln>
            <a:noFill/>
          </a:ln>
        </p:spPr>
        <p:txBody>
          <a:bodyPr anchorCtr="0" anchor="b" bIns="45700" lIns="91425" spcFirstLastPara="1" rIns="91425" wrap="square" tIns="45700">
            <a:noAutofit/>
          </a:bodyPr>
          <a:lstStyle>
            <a:lvl1pPr indent="0" lvl="0" marL="0"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ctr">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ctr">
              <a:spcBef>
                <a:spcPts val="0"/>
              </a:spcBef>
              <a:spcAft>
                <a:spcPts val="0"/>
              </a:spcAft>
              <a:buNone/>
            </a:pPr>
            <a:fld id="{00000000-1234-1234-1234-123412341234}" type="slidenum">
              <a:rPr lang="en-US"/>
              <a:t>‹#›</a:t>
            </a:fld>
            <a:endParaRPr/>
          </a:p>
        </p:txBody>
      </p:sp>
      <p:pic>
        <p:nvPicPr>
          <p:cNvPr id="877" name="Google Shape;877;g118fea77057_0_2150"/>
          <p:cNvPicPr preferRelativeResize="0"/>
          <p:nvPr/>
        </p:nvPicPr>
        <p:blipFill rotWithShape="1">
          <a:blip r:embed="rId2">
            <a:alphaModFix/>
          </a:blip>
          <a:srcRect b="0" l="48299" r="0" t="0"/>
          <a:stretch/>
        </p:blipFill>
        <p:spPr>
          <a:xfrm>
            <a:off x="9122735" y="6307617"/>
            <a:ext cx="2728041" cy="406800"/>
          </a:xfrm>
          <a:prstGeom prst="rect">
            <a:avLst/>
          </a:prstGeom>
          <a:noFill/>
          <a:ln>
            <a:noFill/>
          </a:ln>
        </p:spPr>
      </p:pic>
      <p:sp>
        <p:nvSpPr>
          <p:cNvPr id="878" name="Google Shape;878;g118fea77057_0_2150"/>
          <p:cNvSpPr txBox="1"/>
          <p:nvPr>
            <p:ph idx="11" type="ftr"/>
          </p:nvPr>
        </p:nvSpPr>
        <p:spPr>
          <a:xfrm>
            <a:off x="479932" y="6439157"/>
            <a:ext cx="8642700" cy="228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900"/>
              <a:buFont typeface="Arial"/>
              <a:buNone/>
              <a:defRPr b="0" i="0" sz="12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 Only 1">
    <p:spTree>
      <p:nvGrpSpPr>
        <p:cNvPr id="879" name="Shape 879"/>
        <p:cNvGrpSpPr/>
        <p:nvPr/>
      </p:nvGrpSpPr>
      <p:grpSpPr>
        <a:xfrm>
          <a:off x="0" y="0"/>
          <a:ext cx="0" cy="0"/>
          <a:chOff x="0" y="0"/>
          <a:chExt cx="0" cy="0"/>
        </a:xfrm>
      </p:grpSpPr>
      <p:sp>
        <p:nvSpPr>
          <p:cNvPr id="880" name="Google Shape;880;g118fea77057_0_2157"/>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81" name="Google Shape;881;g118fea77057_0_2157"/>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82" name="Google Shape;882;g118fea77057_0_2157"/>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3" name="Google Shape;883;g118fea77057_0_2157"/>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2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884" name="Shape 884"/>
        <p:cNvGrpSpPr/>
        <p:nvPr/>
      </p:nvGrpSpPr>
      <p:grpSpPr>
        <a:xfrm>
          <a:off x="0" y="0"/>
          <a:ext cx="0" cy="0"/>
          <a:chOff x="0" y="0"/>
          <a:chExt cx="0" cy="0"/>
        </a:xfrm>
      </p:grpSpPr>
      <p:sp>
        <p:nvSpPr>
          <p:cNvPr id="885" name="Google Shape;885;g118fea77057_0_2162"/>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86" name="Google Shape;886;g118fea77057_0_2162"/>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lvl1pPr indent="-406400" lvl="0" marL="457200" rtl="0" algn="l">
              <a:lnSpc>
                <a:spcPct val="100000"/>
              </a:lnSpc>
              <a:spcBef>
                <a:spcPts val="1000"/>
              </a:spcBef>
              <a:spcAft>
                <a:spcPts val="0"/>
              </a:spcAft>
              <a:buSzPts val="2800"/>
              <a:buChar char="•"/>
              <a:defRPr sz="2800">
                <a:latin typeface="Open Sans"/>
                <a:ea typeface="Open Sans"/>
                <a:cs typeface="Open Sans"/>
                <a:sym typeface="Open Sans"/>
              </a:defRPr>
            </a:lvl1pPr>
            <a:lvl2pPr indent="-393700" lvl="1" marL="914400" rtl="0" algn="l">
              <a:lnSpc>
                <a:spcPct val="100000"/>
              </a:lnSpc>
              <a:spcBef>
                <a:spcPts val="500"/>
              </a:spcBef>
              <a:spcAft>
                <a:spcPts val="0"/>
              </a:spcAft>
              <a:buSzPts val="2600"/>
              <a:buChar char="•"/>
              <a:defRPr sz="2600">
                <a:latin typeface="Open Sans"/>
                <a:ea typeface="Open Sans"/>
                <a:cs typeface="Open Sans"/>
                <a:sym typeface="Open Sans"/>
              </a:defRPr>
            </a:lvl2pPr>
            <a:lvl3pPr indent="-381000" lvl="2" marL="1371600" rtl="0" algn="l">
              <a:lnSpc>
                <a:spcPct val="100000"/>
              </a:lnSpc>
              <a:spcBef>
                <a:spcPts val="500"/>
              </a:spcBef>
              <a:spcAft>
                <a:spcPts val="0"/>
              </a:spcAft>
              <a:buSzPts val="2400"/>
              <a:buChar char="•"/>
              <a:defRPr sz="2400">
                <a:latin typeface="Open Sans"/>
                <a:ea typeface="Open Sans"/>
                <a:cs typeface="Open Sans"/>
                <a:sym typeface="Open Sans"/>
              </a:defRPr>
            </a:lvl3pPr>
            <a:lvl4pPr indent="-368300" lvl="3" marL="1828800" rtl="0" algn="l">
              <a:lnSpc>
                <a:spcPct val="100000"/>
              </a:lnSpc>
              <a:spcBef>
                <a:spcPts val="500"/>
              </a:spcBef>
              <a:spcAft>
                <a:spcPts val="0"/>
              </a:spcAft>
              <a:buSzPts val="2200"/>
              <a:buChar char="•"/>
              <a:defRPr sz="2200">
                <a:latin typeface="Open Sans"/>
                <a:ea typeface="Open Sans"/>
                <a:cs typeface="Open Sans"/>
                <a:sym typeface="Open Sans"/>
              </a:defRPr>
            </a:lvl4pPr>
            <a:lvl5pPr indent="-355600" lvl="4" marL="2286000" rtl="0" algn="l">
              <a:lnSpc>
                <a:spcPct val="100000"/>
              </a:lnSpc>
              <a:spcBef>
                <a:spcPts val="500"/>
              </a:spcBef>
              <a:spcAft>
                <a:spcPts val="0"/>
              </a:spcAft>
              <a:buSzPts val="2000"/>
              <a:buChar char="•"/>
              <a:defRPr sz="2000">
                <a:latin typeface="Open Sans"/>
                <a:ea typeface="Open Sans"/>
                <a:cs typeface="Open Sans"/>
                <a:sym typeface="Open Sans"/>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887" name="Google Shape;887;g118fea77057_0_2162"/>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1100"/>
              <a:buFont typeface="Arial"/>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88" name="Google Shape;888;g118fea77057_0_2162"/>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1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p:txBody>
      </p:sp>
      <p:pic>
        <p:nvPicPr>
          <p:cNvPr id="889" name="Google Shape;889;g118fea77057_0_2162"/>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2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893" name="Shape 893"/>
        <p:cNvGrpSpPr/>
        <p:nvPr/>
      </p:nvGrpSpPr>
      <p:grpSpPr>
        <a:xfrm>
          <a:off x="0" y="0"/>
          <a:ext cx="0" cy="0"/>
          <a:chOff x="0" y="0"/>
          <a:chExt cx="0" cy="0"/>
        </a:xfrm>
      </p:grpSpPr>
    </p:spTree>
  </p:cSld>
  <p:clrMapOvr>
    <a:masterClrMapping/>
  </p:clrMapOvr>
</p:sldLayout>
</file>

<file path=ppt/slideLayouts/slideLayout2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Image">
  <p:cSld name="Single Block/Image">
    <p:bg>
      <p:bgPr>
        <a:solidFill>
          <a:schemeClr val="lt1"/>
        </a:solidFill>
      </p:bgPr>
    </p:bg>
    <p:spTree>
      <p:nvGrpSpPr>
        <p:cNvPr id="894" name="Shape 894"/>
        <p:cNvGrpSpPr/>
        <p:nvPr/>
      </p:nvGrpSpPr>
      <p:grpSpPr>
        <a:xfrm>
          <a:off x="0" y="0"/>
          <a:ext cx="0" cy="0"/>
          <a:chOff x="0" y="0"/>
          <a:chExt cx="0" cy="0"/>
        </a:xfrm>
      </p:grpSpPr>
      <p:sp>
        <p:nvSpPr>
          <p:cNvPr id="895" name="Google Shape;895;g118fea77057_0_2665"/>
          <p:cNvSpPr/>
          <p:nvPr>
            <p:ph idx="2" type="pic"/>
          </p:nvPr>
        </p:nvSpPr>
        <p:spPr>
          <a:xfrm>
            <a:off x="0" y="0"/>
            <a:ext cx="12192000" cy="6858000"/>
          </a:xfrm>
          <a:prstGeom prst="rect">
            <a:avLst/>
          </a:prstGeom>
          <a:noFill/>
          <a:ln>
            <a:noFill/>
          </a:ln>
        </p:spPr>
      </p:sp>
      <p:sp>
        <p:nvSpPr>
          <p:cNvPr id="896" name="Google Shape;896;g118fea77057_0_2665"/>
          <p:cNvSpPr txBox="1"/>
          <p:nvPr>
            <p:ph type="title"/>
          </p:nvPr>
        </p:nvSpPr>
        <p:spPr>
          <a:xfrm>
            <a:off x="457200" y="457200"/>
            <a:ext cx="112473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897" name="Google Shape;897;g118fea77057_0_2665"/>
          <p:cNvSpPr txBox="1"/>
          <p:nvPr>
            <p:ph idx="1" type="body"/>
          </p:nvPr>
        </p:nvSpPr>
        <p:spPr>
          <a:xfrm>
            <a:off x="457200" y="1920240"/>
            <a:ext cx="11247300" cy="4526400"/>
          </a:xfrm>
          <a:prstGeom prst="rect">
            <a:avLst/>
          </a:prstGeom>
          <a:noFill/>
          <a:ln>
            <a:noFill/>
          </a:ln>
        </p:spPr>
        <p:txBody>
          <a:bodyPr anchorCtr="0" anchor="t" bIns="0" lIns="0" spcFirstLastPara="1" rIns="0" wrap="square" tIns="0">
            <a:noAutofit/>
          </a:bodyPr>
          <a:lstStyle>
            <a:lvl1pPr indent="-349250" lvl="0" marL="457200" rtl="0" algn="l">
              <a:lnSpc>
                <a:spcPct val="100000"/>
              </a:lnSpc>
              <a:spcBef>
                <a:spcPts val="1200"/>
              </a:spcBef>
              <a:spcAft>
                <a:spcPts val="0"/>
              </a:spcAft>
              <a:buClr>
                <a:schemeClr val="dk1"/>
              </a:buClr>
              <a:buSzPts val="1900"/>
              <a:buChar char="•"/>
              <a:defRPr/>
            </a:lvl1pPr>
            <a:lvl2pPr indent="-349250" lvl="1" marL="914400" rtl="0" algn="l">
              <a:lnSpc>
                <a:spcPct val="100000"/>
              </a:lnSpc>
              <a:spcBef>
                <a:spcPts val="1200"/>
              </a:spcBef>
              <a:spcAft>
                <a:spcPts val="0"/>
              </a:spcAft>
              <a:buClr>
                <a:schemeClr val="dk1"/>
              </a:buClr>
              <a:buSzPts val="1900"/>
              <a:buChar char="•"/>
              <a:defRPr/>
            </a:lvl2pPr>
            <a:lvl3pPr indent="-349250" lvl="2" marL="1371600" rtl="0" algn="l">
              <a:lnSpc>
                <a:spcPct val="100000"/>
              </a:lnSpc>
              <a:spcBef>
                <a:spcPts val="1200"/>
              </a:spcBef>
              <a:spcAft>
                <a:spcPts val="0"/>
              </a:spcAft>
              <a:buClr>
                <a:schemeClr val="dk1"/>
              </a:buClr>
              <a:buSzPts val="1900"/>
              <a:buChar char="•"/>
              <a:defRPr/>
            </a:lvl3pPr>
            <a:lvl4pPr indent="-349250" lvl="3" marL="1828800" rtl="0" algn="l">
              <a:lnSpc>
                <a:spcPct val="100000"/>
              </a:lnSpc>
              <a:spcBef>
                <a:spcPts val="1200"/>
              </a:spcBef>
              <a:spcAft>
                <a:spcPts val="0"/>
              </a:spcAft>
              <a:buClr>
                <a:schemeClr val="dk1"/>
              </a:buClr>
              <a:buSzPts val="1900"/>
              <a:buChar char="•"/>
              <a:defRPr/>
            </a:lvl4pPr>
            <a:lvl5pPr indent="-349250" lvl="4" marL="2286000" rtl="0" algn="l">
              <a:lnSpc>
                <a:spcPct val="100000"/>
              </a:lnSpc>
              <a:spcBef>
                <a:spcPts val="12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898" name="Google Shape;898;g118fea77057_0_2665"/>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899" name="Google Shape;899;g118fea77057_0_2665"/>
          <p:cNvSpPr txBox="1"/>
          <p:nvPr/>
        </p:nvSpPr>
        <p:spPr>
          <a:xfrm>
            <a:off x="457200" y="6424581"/>
            <a:ext cx="2491200" cy="26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2060"/>
                </a:solidFill>
                <a:latin typeface="Century Gothic"/>
                <a:ea typeface="Century Gothic"/>
                <a:cs typeface="Century Gothic"/>
                <a:sym typeface="Century Gothic"/>
              </a:rPr>
              <a:t>The Power of Together.</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lt1"/>
        </a:solidFill>
      </p:bgPr>
    </p:bg>
    <p:spTree>
      <p:nvGrpSpPr>
        <p:cNvPr id="900" name="Shape 900"/>
        <p:cNvGrpSpPr/>
        <p:nvPr/>
      </p:nvGrpSpPr>
      <p:grpSpPr>
        <a:xfrm>
          <a:off x="0" y="0"/>
          <a:ext cx="0" cy="0"/>
          <a:chOff x="0" y="0"/>
          <a:chExt cx="0" cy="0"/>
        </a:xfrm>
      </p:grpSpPr>
      <p:pic>
        <p:nvPicPr>
          <p:cNvPr id="901" name="Google Shape;901;g118fea77057_0_2671"/>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902" name="Google Shape;902;g118fea77057_0_2671"/>
          <p:cNvSpPr txBox="1"/>
          <p:nvPr>
            <p:ph type="title"/>
          </p:nvPr>
        </p:nvSpPr>
        <p:spPr>
          <a:xfrm>
            <a:off x="457200" y="3671455"/>
            <a:ext cx="11247300" cy="22719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070C0"/>
              </a:buClr>
              <a:buSzPts val="4400"/>
              <a:buFont typeface="Century Gothic"/>
              <a:buNone/>
              <a:defRPr b="0" i="0" sz="4400" cap="none">
                <a:solidFill>
                  <a:srgbClr val="0070C0"/>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903" name="Shape 903"/>
        <p:cNvGrpSpPr/>
        <p:nvPr/>
      </p:nvGrpSpPr>
      <p:grpSpPr>
        <a:xfrm>
          <a:off x="0" y="0"/>
          <a:ext cx="0" cy="0"/>
          <a:chOff x="0" y="0"/>
          <a:chExt cx="0" cy="0"/>
        </a:xfrm>
      </p:grpSpPr>
      <p:sp>
        <p:nvSpPr>
          <p:cNvPr id="904" name="Google Shape;904;g118fea77057_0_2674"/>
          <p:cNvSpPr txBox="1"/>
          <p:nvPr>
            <p:ph type="title"/>
          </p:nvPr>
        </p:nvSpPr>
        <p:spPr>
          <a:xfrm>
            <a:off x="457200" y="457200"/>
            <a:ext cx="112473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905" name="Google Shape;905;g118fea77057_0_2674"/>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906" name="Google Shape;906;g118fea77057_0_2674"/>
          <p:cNvSpPr txBox="1"/>
          <p:nvPr/>
        </p:nvSpPr>
        <p:spPr>
          <a:xfrm>
            <a:off x="457200" y="6424581"/>
            <a:ext cx="2491200" cy="26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2060"/>
                </a:solidFill>
                <a:latin typeface="Century Gothic"/>
                <a:ea typeface="Century Gothic"/>
                <a:cs typeface="Century Gothic"/>
                <a:sym typeface="Century Gothic"/>
              </a:rPr>
              <a:t>The Power of Together.</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bg>
      <p:bgPr>
        <a:solidFill>
          <a:schemeClr val="lt1"/>
        </a:solidFill>
      </p:bgPr>
    </p:bg>
    <p:spTree>
      <p:nvGrpSpPr>
        <p:cNvPr id="907" name="Shape 907"/>
        <p:cNvGrpSpPr/>
        <p:nvPr/>
      </p:nvGrpSpPr>
      <p:grpSpPr>
        <a:xfrm>
          <a:off x="0" y="0"/>
          <a:ext cx="0" cy="0"/>
          <a:chOff x="0" y="0"/>
          <a:chExt cx="0" cy="0"/>
        </a:xfrm>
      </p:grpSpPr>
      <p:sp>
        <p:nvSpPr>
          <p:cNvPr id="908" name="Google Shape;908;g118fea77057_0_2678"/>
          <p:cNvSpPr txBox="1"/>
          <p:nvPr>
            <p:ph type="title"/>
          </p:nvPr>
        </p:nvSpPr>
        <p:spPr>
          <a:xfrm>
            <a:off x="457200" y="914400"/>
            <a:ext cx="112473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70C0"/>
              </a:buClr>
              <a:buSzPts val="4400"/>
              <a:buFont typeface="Century Gothic"/>
              <a:buNone/>
              <a:defRPr b="0" i="0" sz="4400" cap="none">
                <a:solidFill>
                  <a:srgbClr val="0070C0"/>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909" name="Shape 909"/>
        <p:cNvGrpSpPr/>
        <p:nvPr/>
      </p:nvGrpSpPr>
      <p:grpSpPr>
        <a:xfrm>
          <a:off x="0" y="0"/>
          <a:ext cx="0" cy="0"/>
          <a:chOff x="0" y="0"/>
          <a:chExt cx="0" cy="0"/>
        </a:xfrm>
      </p:grpSpPr>
      <p:sp>
        <p:nvSpPr>
          <p:cNvPr id="910" name="Google Shape;910;g118fea77057_0_2680"/>
          <p:cNvSpPr txBox="1"/>
          <p:nvPr>
            <p:ph type="title"/>
          </p:nvPr>
        </p:nvSpPr>
        <p:spPr>
          <a:xfrm>
            <a:off x="457200" y="457200"/>
            <a:ext cx="112473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11" name="Google Shape;911;g118fea77057_0_2680"/>
          <p:cNvSpPr txBox="1"/>
          <p:nvPr>
            <p:ph idx="1" type="body"/>
          </p:nvPr>
        </p:nvSpPr>
        <p:spPr>
          <a:xfrm>
            <a:off x="457200" y="1920240"/>
            <a:ext cx="11247300" cy="4526400"/>
          </a:xfrm>
          <a:prstGeom prst="rect">
            <a:avLst/>
          </a:prstGeom>
          <a:noFill/>
          <a:ln>
            <a:noFill/>
          </a:ln>
        </p:spPr>
        <p:txBody>
          <a:bodyPr anchorCtr="0" anchor="t" bIns="0" lIns="0" spcFirstLastPara="1" rIns="0" wrap="square" tIns="0">
            <a:noAutofit/>
          </a:bodyPr>
          <a:lstStyle>
            <a:lvl1pPr indent="-349250" lvl="0" marL="457200" rtl="0" algn="l">
              <a:lnSpc>
                <a:spcPct val="100000"/>
              </a:lnSpc>
              <a:spcBef>
                <a:spcPts val="1200"/>
              </a:spcBef>
              <a:spcAft>
                <a:spcPts val="0"/>
              </a:spcAft>
              <a:buClr>
                <a:schemeClr val="dk1"/>
              </a:buClr>
              <a:buSzPts val="1900"/>
              <a:buChar char="•"/>
              <a:defRPr/>
            </a:lvl1pPr>
            <a:lvl2pPr indent="-349250" lvl="1" marL="914400" rtl="0" algn="l">
              <a:lnSpc>
                <a:spcPct val="100000"/>
              </a:lnSpc>
              <a:spcBef>
                <a:spcPts val="1200"/>
              </a:spcBef>
              <a:spcAft>
                <a:spcPts val="0"/>
              </a:spcAft>
              <a:buClr>
                <a:schemeClr val="dk1"/>
              </a:buClr>
              <a:buSzPts val="1900"/>
              <a:buChar char="•"/>
              <a:defRPr/>
            </a:lvl2pPr>
            <a:lvl3pPr indent="-349250" lvl="2" marL="1371600" rtl="0" algn="l">
              <a:lnSpc>
                <a:spcPct val="100000"/>
              </a:lnSpc>
              <a:spcBef>
                <a:spcPts val="1200"/>
              </a:spcBef>
              <a:spcAft>
                <a:spcPts val="0"/>
              </a:spcAft>
              <a:buClr>
                <a:schemeClr val="dk1"/>
              </a:buClr>
              <a:buSzPts val="1900"/>
              <a:buChar char="•"/>
              <a:defRPr/>
            </a:lvl3pPr>
            <a:lvl4pPr indent="-349250" lvl="3" marL="1828800" rtl="0" algn="l">
              <a:lnSpc>
                <a:spcPct val="100000"/>
              </a:lnSpc>
              <a:spcBef>
                <a:spcPts val="1200"/>
              </a:spcBef>
              <a:spcAft>
                <a:spcPts val="0"/>
              </a:spcAft>
              <a:buClr>
                <a:schemeClr val="dk1"/>
              </a:buClr>
              <a:buSzPts val="1900"/>
              <a:buChar char="•"/>
              <a:defRPr/>
            </a:lvl4pPr>
            <a:lvl5pPr indent="-349250" lvl="4" marL="2286000" rtl="0" algn="l">
              <a:lnSpc>
                <a:spcPct val="100000"/>
              </a:lnSpc>
              <a:spcBef>
                <a:spcPts val="12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912" name="Google Shape;912;g118fea77057_0_2680"/>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913" name="Google Shape;913;g118fea77057_0_2680"/>
          <p:cNvSpPr txBox="1"/>
          <p:nvPr/>
        </p:nvSpPr>
        <p:spPr>
          <a:xfrm>
            <a:off x="457200" y="6424581"/>
            <a:ext cx="2491200" cy="26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2060"/>
                </a:solidFill>
                <a:latin typeface="Century Gothic"/>
                <a:ea typeface="Century Gothic"/>
                <a:cs typeface="Century Gothic"/>
                <a:sym typeface="Century Gothic"/>
              </a:rPr>
              <a:t>The Power of Together.</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bg>
      <p:bgPr>
        <a:solidFill>
          <a:schemeClr val="lt1"/>
        </a:solidFill>
      </p:bgPr>
    </p:bg>
    <p:spTree>
      <p:nvGrpSpPr>
        <p:cNvPr id="914" name="Shape 914"/>
        <p:cNvGrpSpPr/>
        <p:nvPr/>
      </p:nvGrpSpPr>
      <p:grpSpPr>
        <a:xfrm>
          <a:off x="0" y="0"/>
          <a:ext cx="0" cy="0"/>
          <a:chOff x="0" y="0"/>
          <a:chExt cx="0" cy="0"/>
        </a:xfrm>
      </p:grpSpPr>
      <p:pic>
        <p:nvPicPr>
          <p:cNvPr id="915" name="Google Shape;915;g118fea77057_0_2685"/>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916" name="Google Shape;916;g118fea77057_0_2685"/>
          <p:cNvSpPr txBox="1"/>
          <p:nvPr>
            <p:ph type="title"/>
          </p:nvPr>
        </p:nvSpPr>
        <p:spPr>
          <a:xfrm>
            <a:off x="457200" y="3671455"/>
            <a:ext cx="11247300" cy="22719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4400"/>
              <a:buFont typeface="Century Gothic"/>
              <a:buNone/>
              <a:defRPr b="0" i="0" sz="44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86" name="Shape 86"/>
        <p:cNvGrpSpPr/>
        <p:nvPr/>
      </p:nvGrpSpPr>
      <p:grpSpPr>
        <a:xfrm>
          <a:off x="0" y="0"/>
          <a:ext cx="0" cy="0"/>
          <a:chOff x="0" y="0"/>
          <a:chExt cx="0" cy="0"/>
        </a:xfrm>
      </p:grpSpPr>
      <p:pic>
        <p:nvPicPr>
          <p:cNvPr id="87" name="Google Shape;87;p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8" name="Google Shape;88;p37"/>
          <p:cNvSpPr txBox="1"/>
          <p:nvPr>
            <p:ph type="title"/>
          </p:nvPr>
        </p:nvSpPr>
        <p:spPr>
          <a:xfrm>
            <a:off x="457200" y="914400"/>
            <a:ext cx="11247120" cy="50292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rgbClr val="0070C0"/>
              </a:buClr>
              <a:buSzPts val="4000"/>
              <a:buFont typeface="Century Gothic"/>
              <a:buNone/>
              <a:defRPr b="0" i="0" sz="400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solidFill>
          <a:schemeClr val="lt1"/>
        </a:solidFill>
      </p:bgPr>
    </p:bg>
    <p:spTree>
      <p:nvGrpSpPr>
        <p:cNvPr id="917" name="Shape 917"/>
        <p:cNvGrpSpPr/>
        <p:nvPr/>
      </p:nvGrpSpPr>
      <p:grpSpPr>
        <a:xfrm>
          <a:off x="0" y="0"/>
          <a:ext cx="0" cy="0"/>
          <a:chOff x="0" y="0"/>
          <a:chExt cx="0" cy="0"/>
        </a:xfrm>
      </p:grpSpPr>
      <p:sp>
        <p:nvSpPr>
          <p:cNvPr id="918" name="Google Shape;918;g118fea77057_0_2688"/>
          <p:cNvSpPr txBox="1"/>
          <p:nvPr>
            <p:ph type="ctrTitle"/>
          </p:nvPr>
        </p:nvSpPr>
        <p:spPr>
          <a:xfrm>
            <a:off x="1524000" y="1122363"/>
            <a:ext cx="9144000" cy="23877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rgbClr val="0070C0"/>
              </a:buClr>
              <a:buSzPts val="6000"/>
              <a:buFont typeface="Century Gothic"/>
              <a:buNone/>
              <a:defRPr sz="60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919" name="Google Shape;919;g118fea77057_0_2688"/>
          <p:cNvPicPr preferRelativeResize="0"/>
          <p:nvPr/>
        </p:nvPicPr>
        <p:blipFill rotWithShape="1">
          <a:blip r:embed="rId2">
            <a:alphaModFix/>
          </a:blip>
          <a:srcRect b="0" l="0" r="0" t="0"/>
          <a:stretch/>
        </p:blipFill>
        <p:spPr>
          <a:xfrm>
            <a:off x="4211070" y="3817282"/>
            <a:ext cx="3774314" cy="493378"/>
          </a:xfrm>
          <a:prstGeom prst="rect">
            <a:avLst/>
          </a:prstGeom>
          <a:noFill/>
          <a:ln>
            <a:noFill/>
          </a:ln>
        </p:spPr>
      </p:pic>
    </p:spTree>
  </p:cSld>
  <p:clrMapOvr>
    <a:masterClrMapping/>
  </p:clrMapOvr>
</p:sldLayout>
</file>

<file path=ppt/slideLayouts/slideLayout2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bg>
      <p:bgPr>
        <a:solidFill>
          <a:schemeClr val="lt1"/>
        </a:solidFill>
      </p:bgPr>
    </p:bg>
    <p:spTree>
      <p:nvGrpSpPr>
        <p:cNvPr id="920" name="Shape 920"/>
        <p:cNvGrpSpPr/>
        <p:nvPr/>
      </p:nvGrpSpPr>
      <p:grpSpPr>
        <a:xfrm>
          <a:off x="0" y="0"/>
          <a:ext cx="0" cy="0"/>
          <a:chOff x="0" y="0"/>
          <a:chExt cx="0" cy="0"/>
        </a:xfrm>
      </p:grpSpPr>
      <p:sp>
        <p:nvSpPr>
          <p:cNvPr id="921" name="Google Shape;921;g118fea77057_0_2691"/>
          <p:cNvSpPr/>
          <p:nvPr>
            <p:ph idx="2" type="pic"/>
          </p:nvPr>
        </p:nvSpPr>
        <p:spPr>
          <a:xfrm>
            <a:off x="0" y="0"/>
            <a:ext cx="12192000" cy="6858000"/>
          </a:xfrm>
          <a:prstGeom prst="rect">
            <a:avLst/>
          </a:prstGeom>
          <a:noFill/>
          <a:ln>
            <a:noFill/>
          </a:ln>
        </p:spPr>
      </p:sp>
      <p:sp>
        <p:nvSpPr>
          <p:cNvPr id="922" name="Google Shape;922;g118fea77057_0_2691"/>
          <p:cNvSpPr txBox="1"/>
          <p:nvPr>
            <p:ph type="title"/>
          </p:nvPr>
        </p:nvSpPr>
        <p:spPr>
          <a:xfrm>
            <a:off x="457200" y="914400"/>
            <a:ext cx="112473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4400"/>
              <a:buFont typeface="Avenir"/>
              <a:buNone/>
              <a:defRPr b="0" i="0" sz="4400" cap="none">
                <a:solidFill>
                  <a:schemeClr val="dk1"/>
                </a:solidFill>
                <a:latin typeface="Avenir"/>
                <a:ea typeface="Avenir"/>
                <a:cs typeface="Avenir"/>
                <a:sym typeface="Avenir"/>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solidFill>
          <a:schemeClr val="lt1"/>
        </a:solidFill>
      </p:bgPr>
    </p:bg>
    <p:spTree>
      <p:nvGrpSpPr>
        <p:cNvPr id="923" name="Shape 923"/>
        <p:cNvGrpSpPr/>
        <p:nvPr/>
      </p:nvGrpSpPr>
      <p:grpSpPr>
        <a:xfrm>
          <a:off x="0" y="0"/>
          <a:ext cx="0" cy="0"/>
          <a:chOff x="0" y="0"/>
          <a:chExt cx="0" cy="0"/>
        </a:xfrm>
      </p:grpSpPr>
      <p:sp>
        <p:nvSpPr>
          <p:cNvPr id="924" name="Google Shape;924;g118fea77057_0_2694"/>
          <p:cNvSpPr txBox="1"/>
          <p:nvPr>
            <p:ph type="title"/>
          </p:nvPr>
        </p:nvSpPr>
        <p:spPr>
          <a:xfrm>
            <a:off x="457200" y="4353243"/>
            <a:ext cx="11247300" cy="21027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4400"/>
              <a:buFont typeface="Avenir"/>
              <a:buNone/>
              <a:defRPr b="0" i="0" sz="4400" cap="none">
                <a:solidFill>
                  <a:schemeClr val="dk1"/>
                </a:solidFill>
                <a:latin typeface="Avenir"/>
                <a:ea typeface="Avenir"/>
                <a:cs typeface="Avenir"/>
                <a:sym typeface="Avenir"/>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2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bg>
      <p:bgPr>
        <a:solidFill>
          <a:schemeClr val="lt1"/>
        </a:solidFill>
      </p:bgPr>
    </p:bg>
    <p:spTree>
      <p:nvGrpSpPr>
        <p:cNvPr id="925" name="Shape 925"/>
        <p:cNvGrpSpPr/>
        <p:nvPr/>
      </p:nvGrpSpPr>
      <p:grpSpPr>
        <a:xfrm>
          <a:off x="0" y="0"/>
          <a:ext cx="0" cy="0"/>
          <a:chOff x="0" y="0"/>
          <a:chExt cx="0" cy="0"/>
        </a:xfrm>
      </p:grpSpPr>
      <p:sp>
        <p:nvSpPr>
          <p:cNvPr id="926" name="Google Shape;926;g118fea77057_0_2696"/>
          <p:cNvSpPr txBox="1"/>
          <p:nvPr>
            <p:ph type="title"/>
          </p:nvPr>
        </p:nvSpPr>
        <p:spPr>
          <a:xfrm>
            <a:off x="457200" y="457200"/>
            <a:ext cx="112473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927" name="Google Shape;927;g118fea77057_0_2696"/>
          <p:cNvSpPr txBox="1"/>
          <p:nvPr>
            <p:ph idx="1" type="body"/>
          </p:nvPr>
        </p:nvSpPr>
        <p:spPr>
          <a:xfrm>
            <a:off x="457199" y="1920240"/>
            <a:ext cx="5303700" cy="4526400"/>
          </a:xfrm>
          <a:prstGeom prst="rect">
            <a:avLst/>
          </a:prstGeom>
          <a:noFill/>
          <a:ln>
            <a:noFill/>
          </a:ln>
        </p:spPr>
        <p:txBody>
          <a:bodyPr anchorCtr="0" anchor="t" bIns="0" lIns="0" spcFirstLastPara="1" rIns="0" wrap="square" tIns="0">
            <a:noAutofit/>
          </a:bodyPr>
          <a:lstStyle>
            <a:lvl1pPr indent="-349250" lvl="0" marL="457200" rtl="0" algn="l">
              <a:lnSpc>
                <a:spcPct val="100000"/>
              </a:lnSpc>
              <a:spcBef>
                <a:spcPts val="1200"/>
              </a:spcBef>
              <a:spcAft>
                <a:spcPts val="0"/>
              </a:spcAft>
              <a:buClr>
                <a:schemeClr val="dk1"/>
              </a:buClr>
              <a:buSzPts val="1900"/>
              <a:buChar char="•"/>
              <a:defRPr/>
            </a:lvl1pPr>
            <a:lvl2pPr indent="-349250" lvl="1" marL="914400" rtl="0" algn="l">
              <a:lnSpc>
                <a:spcPct val="100000"/>
              </a:lnSpc>
              <a:spcBef>
                <a:spcPts val="1200"/>
              </a:spcBef>
              <a:spcAft>
                <a:spcPts val="0"/>
              </a:spcAft>
              <a:buClr>
                <a:schemeClr val="dk1"/>
              </a:buClr>
              <a:buSzPts val="1900"/>
              <a:buChar char="•"/>
              <a:defRPr/>
            </a:lvl2pPr>
            <a:lvl3pPr indent="-349250" lvl="2" marL="1371600" rtl="0" algn="l">
              <a:lnSpc>
                <a:spcPct val="100000"/>
              </a:lnSpc>
              <a:spcBef>
                <a:spcPts val="1200"/>
              </a:spcBef>
              <a:spcAft>
                <a:spcPts val="0"/>
              </a:spcAft>
              <a:buClr>
                <a:schemeClr val="dk1"/>
              </a:buClr>
              <a:buSzPts val="1900"/>
              <a:buChar char="•"/>
              <a:defRPr/>
            </a:lvl3pPr>
            <a:lvl4pPr indent="-349250" lvl="3" marL="1828800" rtl="0" algn="l">
              <a:lnSpc>
                <a:spcPct val="100000"/>
              </a:lnSpc>
              <a:spcBef>
                <a:spcPts val="1200"/>
              </a:spcBef>
              <a:spcAft>
                <a:spcPts val="0"/>
              </a:spcAft>
              <a:buClr>
                <a:schemeClr val="dk1"/>
              </a:buClr>
              <a:buSzPts val="1900"/>
              <a:buChar char="•"/>
              <a:defRPr/>
            </a:lvl4pPr>
            <a:lvl5pPr indent="-349250" lvl="4" marL="2286000" rtl="0" algn="l">
              <a:lnSpc>
                <a:spcPct val="100000"/>
              </a:lnSpc>
              <a:spcBef>
                <a:spcPts val="12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928" name="Google Shape;928;g118fea77057_0_2696"/>
          <p:cNvSpPr txBox="1"/>
          <p:nvPr>
            <p:ph idx="2" type="body"/>
          </p:nvPr>
        </p:nvSpPr>
        <p:spPr>
          <a:xfrm>
            <a:off x="6428508" y="1920240"/>
            <a:ext cx="5303700" cy="4526400"/>
          </a:xfrm>
          <a:prstGeom prst="rect">
            <a:avLst/>
          </a:prstGeom>
          <a:noFill/>
          <a:ln>
            <a:noFill/>
          </a:ln>
        </p:spPr>
        <p:txBody>
          <a:bodyPr anchorCtr="0" anchor="t" bIns="0" lIns="0" spcFirstLastPara="1" rIns="0" wrap="square" tIns="0">
            <a:noAutofit/>
          </a:bodyPr>
          <a:lstStyle>
            <a:lvl1pPr indent="-349250" lvl="0" marL="457200" rtl="0" algn="l">
              <a:lnSpc>
                <a:spcPct val="100000"/>
              </a:lnSpc>
              <a:spcBef>
                <a:spcPts val="1200"/>
              </a:spcBef>
              <a:spcAft>
                <a:spcPts val="0"/>
              </a:spcAft>
              <a:buClr>
                <a:schemeClr val="dk1"/>
              </a:buClr>
              <a:buSzPts val="1900"/>
              <a:buChar char="•"/>
              <a:defRPr/>
            </a:lvl1pPr>
            <a:lvl2pPr indent="-349250" lvl="1" marL="914400" rtl="0" algn="l">
              <a:lnSpc>
                <a:spcPct val="100000"/>
              </a:lnSpc>
              <a:spcBef>
                <a:spcPts val="1200"/>
              </a:spcBef>
              <a:spcAft>
                <a:spcPts val="0"/>
              </a:spcAft>
              <a:buClr>
                <a:schemeClr val="dk1"/>
              </a:buClr>
              <a:buSzPts val="1900"/>
              <a:buChar char="•"/>
              <a:defRPr/>
            </a:lvl2pPr>
            <a:lvl3pPr indent="-349250" lvl="2" marL="1371600" rtl="0" algn="l">
              <a:lnSpc>
                <a:spcPct val="100000"/>
              </a:lnSpc>
              <a:spcBef>
                <a:spcPts val="1200"/>
              </a:spcBef>
              <a:spcAft>
                <a:spcPts val="0"/>
              </a:spcAft>
              <a:buClr>
                <a:schemeClr val="dk1"/>
              </a:buClr>
              <a:buSzPts val="1900"/>
              <a:buChar char="•"/>
              <a:defRPr/>
            </a:lvl3pPr>
            <a:lvl4pPr indent="-349250" lvl="3" marL="1828800" rtl="0" algn="l">
              <a:lnSpc>
                <a:spcPct val="100000"/>
              </a:lnSpc>
              <a:spcBef>
                <a:spcPts val="1200"/>
              </a:spcBef>
              <a:spcAft>
                <a:spcPts val="0"/>
              </a:spcAft>
              <a:buClr>
                <a:schemeClr val="dk1"/>
              </a:buClr>
              <a:buSzPts val="1900"/>
              <a:buChar char="•"/>
              <a:defRPr/>
            </a:lvl4pPr>
            <a:lvl5pPr indent="-349250" lvl="4" marL="2286000" rtl="0" algn="l">
              <a:lnSpc>
                <a:spcPct val="100000"/>
              </a:lnSpc>
              <a:spcBef>
                <a:spcPts val="12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929" name="Google Shape;929;g118fea77057_0_2696"/>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930" name="Google Shape;930;g118fea77057_0_2696"/>
          <p:cNvSpPr txBox="1"/>
          <p:nvPr/>
        </p:nvSpPr>
        <p:spPr>
          <a:xfrm>
            <a:off x="457200" y="6424581"/>
            <a:ext cx="2491200" cy="2697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00"/>
              <a:buFont typeface="Arial"/>
              <a:buNone/>
            </a:pPr>
            <a:r>
              <a:rPr b="0" i="0" lang="en-US" sz="1700" u="none" cap="none" strike="noStrike">
                <a:solidFill>
                  <a:srgbClr val="002060"/>
                </a:solidFill>
                <a:latin typeface="Century Gothic"/>
                <a:ea typeface="Century Gothic"/>
                <a:cs typeface="Century Gothic"/>
                <a:sym typeface="Century Gothic"/>
              </a:rPr>
              <a:t>The Power of Together.</a:t>
            </a:r>
            <a:endParaRPr b="0" i="0" sz="15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2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bg>
      <p:bgPr>
        <a:solidFill>
          <a:schemeClr val="lt1"/>
        </a:solidFill>
      </p:bgPr>
    </p:bg>
    <p:spTree>
      <p:nvGrpSpPr>
        <p:cNvPr id="931" name="Shape 931"/>
        <p:cNvGrpSpPr/>
        <p:nvPr/>
      </p:nvGrpSpPr>
      <p:grpSpPr>
        <a:xfrm>
          <a:off x="0" y="0"/>
          <a:ext cx="0" cy="0"/>
          <a:chOff x="0" y="0"/>
          <a:chExt cx="0" cy="0"/>
        </a:xfrm>
      </p:grpSpPr>
      <p:sp>
        <p:nvSpPr>
          <p:cNvPr id="932" name="Google Shape;932;g118fea77057_0_2702"/>
          <p:cNvSpPr txBox="1"/>
          <p:nvPr>
            <p:ph type="title"/>
          </p:nvPr>
        </p:nvSpPr>
        <p:spPr>
          <a:xfrm>
            <a:off x="457200" y="457200"/>
            <a:ext cx="112473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cxnSp>
        <p:nvCxnSpPr>
          <p:cNvPr id="933" name="Google Shape;933;g118fea77057_0_2702"/>
          <p:cNvCxnSpPr/>
          <p:nvPr/>
        </p:nvCxnSpPr>
        <p:spPr>
          <a:xfrm rot="10800000">
            <a:off x="4088447" y="19201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934" name="Google Shape;934;g118fea77057_0_2702"/>
          <p:cNvCxnSpPr/>
          <p:nvPr/>
        </p:nvCxnSpPr>
        <p:spPr>
          <a:xfrm rot="10800000">
            <a:off x="8103553" y="19201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935" name="Google Shape;935;g118fea77057_0_2702"/>
          <p:cNvSpPr txBox="1"/>
          <p:nvPr>
            <p:ph idx="1" type="body"/>
          </p:nvPr>
        </p:nvSpPr>
        <p:spPr>
          <a:xfrm>
            <a:off x="457199" y="1920240"/>
            <a:ext cx="3291900" cy="4526400"/>
          </a:xfrm>
          <a:prstGeom prst="rect">
            <a:avLst/>
          </a:prstGeom>
          <a:noFill/>
          <a:ln>
            <a:noFill/>
          </a:ln>
        </p:spPr>
        <p:txBody>
          <a:bodyPr anchorCtr="0" anchor="t" bIns="0" lIns="0" spcFirstLastPara="1" rIns="0" wrap="square" tIns="0">
            <a:noAutofit/>
          </a:bodyPr>
          <a:lstStyle>
            <a:lvl1pPr indent="-349250" lvl="0" marL="457200" rtl="0" algn="l">
              <a:lnSpc>
                <a:spcPct val="100000"/>
              </a:lnSpc>
              <a:spcBef>
                <a:spcPts val="1200"/>
              </a:spcBef>
              <a:spcAft>
                <a:spcPts val="0"/>
              </a:spcAft>
              <a:buClr>
                <a:schemeClr val="dk1"/>
              </a:buClr>
              <a:buSzPts val="1900"/>
              <a:buChar char="•"/>
              <a:defRPr/>
            </a:lvl1pPr>
            <a:lvl2pPr indent="-349250" lvl="1" marL="914400" rtl="0" algn="l">
              <a:lnSpc>
                <a:spcPct val="100000"/>
              </a:lnSpc>
              <a:spcBef>
                <a:spcPts val="1200"/>
              </a:spcBef>
              <a:spcAft>
                <a:spcPts val="0"/>
              </a:spcAft>
              <a:buClr>
                <a:schemeClr val="dk1"/>
              </a:buClr>
              <a:buSzPts val="1900"/>
              <a:buChar char="•"/>
              <a:defRPr/>
            </a:lvl2pPr>
            <a:lvl3pPr indent="-349250" lvl="2" marL="1371600" rtl="0" algn="l">
              <a:lnSpc>
                <a:spcPct val="100000"/>
              </a:lnSpc>
              <a:spcBef>
                <a:spcPts val="1200"/>
              </a:spcBef>
              <a:spcAft>
                <a:spcPts val="0"/>
              </a:spcAft>
              <a:buClr>
                <a:schemeClr val="dk1"/>
              </a:buClr>
              <a:buSzPts val="1900"/>
              <a:buChar char="•"/>
              <a:defRPr/>
            </a:lvl3pPr>
            <a:lvl4pPr indent="-349250" lvl="3" marL="1828800" rtl="0" algn="l">
              <a:lnSpc>
                <a:spcPct val="100000"/>
              </a:lnSpc>
              <a:spcBef>
                <a:spcPts val="1200"/>
              </a:spcBef>
              <a:spcAft>
                <a:spcPts val="0"/>
              </a:spcAft>
              <a:buClr>
                <a:schemeClr val="dk1"/>
              </a:buClr>
              <a:buSzPts val="1900"/>
              <a:buChar char="•"/>
              <a:defRPr/>
            </a:lvl4pPr>
            <a:lvl5pPr indent="-349250" lvl="4" marL="2286000" rtl="0" algn="l">
              <a:lnSpc>
                <a:spcPct val="100000"/>
              </a:lnSpc>
              <a:spcBef>
                <a:spcPts val="12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936" name="Google Shape;936;g118fea77057_0_2702"/>
          <p:cNvSpPr txBox="1"/>
          <p:nvPr>
            <p:ph idx="2" type="body"/>
          </p:nvPr>
        </p:nvSpPr>
        <p:spPr>
          <a:xfrm>
            <a:off x="4434840" y="1920240"/>
            <a:ext cx="3291900" cy="4526400"/>
          </a:xfrm>
          <a:prstGeom prst="rect">
            <a:avLst/>
          </a:prstGeom>
          <a:noFill/>
          <a:ln>
            <a:noFill/>
          </a:ln>
        </p:spPr>
        <p:txBody>
          <a:bodyPr anchorCtr="0" anchor="t" bIns="0" lIns="0" spcFirstLastPara="1" rIns="0" wrap="square" tIns="0">
            <a:noAutofit/>
          </a:bodyPr>
          <a:lstStyle>
            <a:lvl1pPr indent="-349250" lvl="0" marL="457200" rtl="0" algn="l">
              <a:lnSpc>
                <a:spcPct val="100000"/>
              </a:lnSpc>
              <a:spcBef>
                <a:spcPts val="1200"/>
              </a:spcBef>
              <a:spcAft>
                <a:spcPts val="0"/>
              </a:spcAft>
              <a:buClr>
                <a:schemeClr val="dk1"/>
              </a:buClr>
              <a:buSzPts val="1900"/>
              <a:buChar char="•"/>
              <a:defRPr/>
            </a:lvl1pPr>
            <a:lvl2pPr indent="-349250" lvl="1" marL="914400" rtl="0" algn="l">
              <a:lnSpc>
                <a:spcPct val="100000"/>
              </a:lnSpc>
              <a:spcBef>
                <a:spcPts val="1200"/>
              </a:spcBef>
              <a:spcAft>
                <a:spcPts val="0"/>
              </a:spcAft>
              <a:buClr>
                <a:schemeClr val="dk1"/>
              </a:buClr>
              <a:buSzPts val="1900"/>
              <a:buChar char="•"/>
              <a:defRPr/>
            </a:lvl2pPr>
            <a:lvl3pPr indent="-349250" lvl="2" marL="1371600" rtl="0" algn="l">
              <a:lnSpc>
                <a:spcPct val="100000"/>
              </a:lnSpc>
              <a:spcBef>
                <a:spcPts val="1200"/>
              </a:spcBef>
              <a:spcAft>
                <a:spcPts val="0"/>
              </a:spcAft>
              <a:buClr>
                <a:schemeClr val="dk1"/>
              </a:buClr>
              <a:buSzPts val="1900"/>
              <a:buChar char="•"/>
              <a:defRPr/>
            </a:lvl3pPr>
            <a:lvl4pPr indent="-349250" lvl="3" marL="1828800" rtl="0" algn="l">
              <a:lnSpc>
                <a:spcPct val="100000"/>
              </a:lnSpc>
              <a:spcBef>
                <a:spcPts val="1200"/>
              </a:spcBef>
              <a:spcAft>
                <a:spcPts val="0"/>
              </a:spcAft>
              <a:buClr>
                <a:schemeClr val="dk1"/>
              </a:buClr>
              <a:buSzPts val="1900"/>
              <a:buChar char="•"/>
              <a:defRPr/>
            </a:lvl4pPr>
            <a:lvl5pPr indent="-349250" lvl="4" marL="2286000" rtl="0" algn="l">
              <a:lnSpc>
                <a:spcPct val="100000"/>
              </a:lnSpc>
              <a:spcBef>
                <a:spcPts val="12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937" name="Google Shape;937;g118fea77057_0_2702"/>
          <p:cNvSpPr txBox="1"/>
          <p:nvPr>
            <p:ph idx="3" type="body"/>
          </p:nvPr>
        </p:nvSpPr>
        <p:spPr>
          <a:xfrm>
            <a:off x="8412480" y="1920240"/>
            <a:ext cx="3291900" cy="4526400"/>
          </a:xfrm>
          <a:prstGeom prst="rect">
            <a:avLst/>
          </a:prstGeom>
          <a:noFill/>
          <a:ln>
            <a:noFill/>
          </a:ln>
        </p:spPr>
        <p:txBody>
          <a:bodyPr anchorCtr="0" anchor="t" bIns="0" lIns="0" spcFirstLastPara="1" rIns="0" wrap="square" tIns="0">
            <a:noAutofit/>
          </a:bodyPr>
          <a:lstStyle>
            <a:lvl1pPr indent="-349250" lvl="0" marL="457200" rtl="0" algn="l">
              <a:lnSpc>
                <a:spcPct val="100000"/>
              </a:lnSpc>
              <a:spcBef>
                <a:spcPts val="1200"/>
              </a:spcBef>
              <a:spcAft>
                <a:spcPts val="0"/>
              </a:spcAft>
              <a:buClr>
                <a:schemeClr val="dk1"/>
              </a:buClr>
              <a:buSzPts val="1900"/>
              <a:buChar char="•"/>
              <a:defRPr/>
            </a:lvl1pPr>
            <a:lvl2pPr indent="-349250" lvl="1" marL="914400" rtl="0" algn="l">
              <a:lnSpc>
                <a:spcPct val="100000"/>
              </a:lnSpc>
              <a:spcBef>
                <a:spcPts val="1200"/>
              </a:spcBef>
              <a:spcAft>
                <a:spcPts val="0"/>
              </a:spcAft>
              <a:buClr>
                <a:schemeClr val="dk1"/>
              </a:buClr>
              <a:buSzPts val="1900"/>
              <a:buChar char="•"/>
              <a:defRPr/>
            </a:lvl2pPr>
            <a:lvl3pPr indent="-349250" lvl="2" marL="1371600" rtl="0" algn="l">
              <a:lnSpc>
                <a:spcPct val="100000"/>
              </a:lnSpc>
              <a:spcBef>
                <a:spcPts val="1200"/>
              </a:spcBef>
              <a:spcAft>
                <a:spcPts val="0"/>
              </a:spcAft>
              <a:buClr>
                <a:schemeClr val="dk1"/>
              </a:buClr>
              <a:buSzPts val="1900"/>
              <a:buChar char="•"/>
              <a:defRPr/>
            </a:lvl3pPr>
            <a:lvl4pPr indent="-349250" lvl="3" marL="1828800" rtl="0" algn="l">
              <a:lnSpc>
                <a:spcPct val="100000"/>
              </a:lnSpc>
              <a:spcBef>
                <a:spcPts val="1200"/>
              </a:spcBef>
              <a:spcAft>
                <a:spcPts val="0"/>
              </a:spcAft>
              <a:buClr>
                <a:schemeClr val="dk1"/>
              </a:buClr>
              <a:buSzPts val="1900"/>
              <a:buChar char="•"/>
              <a:defRPr/>
            </a:lvl4pPr>
            <a:lvl5pPr indent="-349250" lvl="4" marL="2286000" rtl="0" algn="l">
              <a:lnSpc>
                <a:spcPct val="100000"/>
              </a:lnSpc>
              <a:spcBef>
                <a:spcPts val="12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sldLayout>
</file>

<file path=ppt/slideLayouts/slideLayout2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938" name="Shape 938"/>
        <p:cNvGrpSpPr/>
        <p:nvPr/>
      </p:nvGrpSpPr>
      <p:grpSpPr>
        <a:xfrm>
          <a:off x="0" y="0"/>
          <a:ext cx="0" cy="0"/>
          <a:chOff x="0" y="0"/>
          <a:chExt cx="0" cy="0"/>
        </a:xfrm>
      </p:grpSpPr>
      <p:sp>
        <p:nvSpPr>
          <p:cNvPr id="939" name="Google Shape;939;g118fea77057_0_2709"/>
          <p:cNvSpPr/>
          <p:nvPr>
            <p:ph idx="2" type="pic"/>
          </p:nvPr>
        </p:nvSpPr>
        <p:spPr>
          <a:xfrm>
            <a:off x="6096000" y="0"/>
            <a:ext cx="6096000" cy="6858000"/>
          </a:xfrm>
          <a:prstGeom prst="rect">
            <a:avLst/>
          </a:prstGeom>
          <a:solidFill>
            <a:srgbClr val="7F7F7F"/>
          </a:solidFill>
          <a:ln>
            <a:noFill/>
          </a:ln>
        </p:spPr>
      </p:sp>
      <p:sp>
        <p:nvSpPr>
          <p:cNvPr id="940" name="Google Shape;940;g118fea77057_0_2709"/>
          <p:cNvSpPr txBox="1"/>
          <p:nvPr>
            <p:ph idx="1" type="body"/>
          </p:nvPr>
        </p:nvSpPr>
        <p:spPr>
          <a:xfrm>
            <a:off x="457199" y="1920240"/>
            <a:ext cx="51681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lt1"/>
              </a:buClr>
              <a:buSzPts val="2400"/>
              <a:buChar char="•"/>
              <a:defRPr>
                <a:solidFill>
                  <a:schemeClr val="lt1"/>
                </a:solidFill>
              </a:defRPr>
            </a:lvl1pPr>
            <a:lvl2pPr indent="-355600" lvl="1" marL="914400" rtl="0" algn="l">
              <a:lnSpc>
                <a:spcPct val="100000"/>
              </a:lnSpc>
              <a:spcBef>
                <a:spcPts val="1200"/>
              </a:spcBef>
              <a:spcAft>
                <a:spcPts val="0"/>
              </a:spcAft>
              <a:buClr>
                <a:schemeClr val="lt1"/>
              </a:buClr>
              <a:buSzPts val="2000"/>
              <a:buChar char="•"/>
              <a:defRPr>
                <a:solidFill>
                  <a:schemeClr val="lt1"/>
                </a:solidFill>
              </a:defRPr>
            </a:lvl2pPr>
            <a:lvl3pPr indent="-355600" lvl="2" marL="1371600" rtl="0" algn="l">
              <a:lnSpc>
                <a:spcPct val="100000"/>
              </a:lnSpc>
              <a:spcBef>
                <a:spcPts val="1200"/>
              </a:spcBef>
              <a:spcAft>
                <a:spcPts val="0"/>
              </a:spcAft>
              <a:buClr>
                <a:schemeClr val="lt1"/>
              </a:buClr>
              <a:buSzPts val="2000"/>
              <a:buChar char="•"/>
              <a:defRPr>
                <a:solidFill>
                  <a:schemeClr val="lt1"/>
                </a:solidFill>
              </a:defRPr>
            </a:lvl3pPr>
            <a:lvl4pPr indent="-355600" lvl="3" marL="1828800" rtl="0" algn="l">
              <a:lnSpc>
                <a:spcPct val="100000"/>
              </a:lnSpc>
              <a:spcBef>
                <a:spcPts val="1200"/>
              </a:spcBef>
              <a:spcAft>
                <a:spcPts val="0"/>
              </a:spcAft>
              <a:buClr>
                <a:schemeClr val="lt1"/>
              </a:buClr>
              <a:buSzPts val="2000"/>
              <a:buChar char="•"/>
              <a:defRPr>
                <a:solidFill>
                  <a:schemeClr val="lt1"/>
                </a:solidFill>
              </a:defRPr>
            </a:lvl4pPr>
            <a:lvl5pPr indent="-355600" lvl="4" marL="2286000" rtl="0" algn="l">
              <a:lnSpc>
                <a:spcPct val="100000"/>
              </a:lnSpc>
              <a:spcBef>
                <a:spcPts val="1200"/>
              </a:spcBef>
              <a:spcAft>
                <a:spcPts val="0"/>
              </a:spcAft>
              <a:buClr>
                <a:schemeClr val="lt1"/>
              </a:buClr>
              <a:buSzPts val="2000"/>
              <a:buChar char="•"/>
              <a:defRPr>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941" name="Google Shape;941;g118fea77057_0_2709"/>
          <p:cNvSpPr txBox="1"/>
          <p:nvPr>
            <p:ph type="title"/>
          </p:nvPr>
        </p:nvSpPr>
        <p:spPr>
          <a:xfrm>
            <a:off x="457200" y="457200"/>
            <a:ext cx="51681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9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extLst>
    <p:ext uri="{DCECCB84-F9BA-43D5-87BE-67443E8EF086}">
      <p15:sldGuideLst>
        <p15:guide id="1" pos="5760">
          <p15:clr>
            <a:srgbClr val="FBAE40"/>
          </p15:clr>
        </p15:guide>
      </p15:sldGuideLst>
    </p:ext>
  </p:extLst>
</p:sldLayout>
</file>

<file path=ppt/slideLayouts/slideLayout2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lt1"/>
        </a:solidFill>
      </p:bgPr>
    </p:bg>
    <p:spTree>
      <p:nvGrpSpPr>
        <p:cNvPr id="942" name="Shape 942"/>
        <p:cNvGrpSpPr/>
        <p:nvPr/>
      </p:nvGrpSpPr>
      <p:grpSpPr>
        <a:xfrm>
          <a:off x="0" y="0"/>
          <a:ext cx="0" cy="0"/>
          <a:chOff x="0" y="0"/>
          <a:chExt cx="0" cy="0"/>
        </a:xfrm>
      </p:grpSpPr>
      <p:sp>
        <p:nvSpPr>
          <p:cNvPr id="943" name="Google Shape;943;g118fea77057_0_2713"/>
          <p:cNvSpPr/>
          <p:nvPr>
            <p:ph idx="2" type="pic"/>
          </p:nvPr>
        </p:nvSpPr>
        <p:spPr>
          <a:xfrm>
            <a:off x="6096000" y="0"/>
            <a:ext cx="6096000" cy="6858000"/>
          </a:xfrm>
          <a:prstGeom prst="rect">
            <a:avLst/>
          </a:prstGeom>
          <a:solidFill>
            <a:srgbClr val="7F7F7F"/>
          </a:solidFill>
          <a:ln>
            <a:noFill/>
          </a:ln>
        </p:spPr>
      </p:sp>
      <p:sp>
        <p:nvSpPr>
          <p:cNvPr id="944" name="Google Shape;944;g118fea77057_0_2713"/>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lt1"/>
              </a:buClr>
              <a:buSzPts val="2400"/>
              <a:buChar char="•"/>
              <a:defRPr>
                <a:solidFill>
                  <a:schemeClr val="lt1"/>
                </a:solidFill>
              </a:defRPr>
            </a:lvl1pPr>
            <a:lvl2pPr indent="-355600" lvl="1" marL="914400" rtl="0" algn="l">
              <a:lnSpc>
                <a:spcPct val="100000"/>
              </a:lnSpc>
              <a:spcBef>
                <a:spcPts val="1200"/>
              </a:spcBef>
              <a:spcAft>
                <a:spcPts val="0"/>
              </a:spcAft>
              <a:buClr>
                <a:schemeClr val="lt1"/>
              </a:buClr>
              <a:buSzPts val="2000"/>
              <a:buChar char="•"/>
              <a:defRPr>
                <a:solidFill>
                  <a:schemeClr val="lt1"/>
                </a:solidFill>
              </a:defRPr>
            </a:lvl2pPr>
            <a:lvl3pPr indent="-355600" lvl="2" marL="1371600" rtl="0" algn="l">
              <a:lnSpc>
                <a:spcPct val="100000"/>
              </a:lnSpc>
              <a:spcBef>
                <a:spcPts val="1200"/>
              </a:spcBef>
              <a:spcAft>
                <a:spcPts val="0"/>
              </a:spcAft>
              <a:buClr>
                <a:schemeClr val="lt1"/>
              </a:buClr>
              <a:buSzPts val="2000"/>
              <a:buChar char="•"/>
              <a:defRPr>
                <a:solidFill>
                  <a:schemeClr val="lt1"/>
                </a:solidFill>
              </a:defRPr>
            </a:lvl3pPr>
            <a:lvl4pPr indent="-355600" lvl="3" marL="1828800" rtl="0" algn="l">
              <a:lnSpc>
                <a:spcPct val="100000"/>
              </a:lnSpc>
              <a:spcBef>
                <a:spcPts val="1200"/>
              </a:spcBef>
              <a:spcAft>
                <a:spcPts val="0"/>
              </a:spcAft>
              <a:buClr>
                <a:schemeClr val="lt1"/>
              </a:buClr>
              <a:buSzPts val="2000"/>
              <a:buChar char="•"/>
              <a:defRPr>
                <a:solidFill>
                  <a:schemeClr val="lt1"/>
                </a:solidFill>
              </a:defRPr>
            </a:lvl4pPr>
            <a:lvl5pPr indent="-355600" lvl="4" marL="2286000" rtl="0" algn="l">
              <a:lnSpc>
                <a:spcPct val="100000"/>
              </a:lnSpc>
              <a:spcBef>
                <a:spcPts val="1200"/>
              </a:spcBef>
              <a:spcAft>
                <a:spcPts val="0"/>
              </a:spcAft>
              <a:buClr>
                <a:schemeClr val="lt1"/>
              </a:buClr>
              <a:buSzPts val="2000"/>
              <a:buChar char="•"/>
              <a:defRPr>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945" name="Google Shape;945;g118fea77057_0_2713"/>
          <p:cNvSpPr txBox="1"/>
          <p:nvPr>
            <p:ph idx="3" type="body"/>
          </p:nvPr>
        </p:nvSpPr>
        <p:spPr>
          <a:xfrm>
            <a:off x="1280612" y="457200"/>
            <a:ext cx="34293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defRPr>
            </a:lvl1pPr>
            <a:lvl2pPr indent="-355600" lvl="1" marL="914400" rtl="0" algn="l">
              <a:lnSpc>
                <a:spcPct val="100000"/>
              </a:lnSpc>
              <a:spcBef>
                <a:spcPts val="1200"/>
              </a:spcBef>
              <a:spcAft>
                <a:spcPts val="0"/>
              </a:spcAft>
              <a:buClr>
                <a:schemeClr val="dk1"/>
              </a:buClr>
              <a:buSzPts val="2000"/>
              <a:buChar char="•"/>
              <a:defRPr>
                <a:solidFill>
                  <a:schemeClr val="dk1"/>
                </a:solidFill>
              </a:defRPr>
            </a:lvl2pPr>
            <a:lvl3pPr indent="-355600" lvl="2" marL="1371600" rtl="0" algn="l">
              <a:lnSpc>
                <a:spcPct val="100000"/>
              </a:lnSpc>
              <a:spcBef>
                <a:spcPts val="1200"/>
              </a:spcBef>
              <a:spcAft>
                <a:spcPts val="0"/>
              </a:spcAft>
              <a:buClr>
                <a:schemeClr val="dk1"/>
              </a:buClr>
              <a:buSzPts val="2000"/>
              <a:buChar char="•"/>
              <a:defRPr>
                <a:solidFill>
                  <a:schemeClr val="dk1"/>
                </a:solidFill>
              </a:defRPr>
            </a:lvl3pPr>
            <a:lvl4pPr indent="-355600" lvl="3" marL="1828800" rtl="0" algn="l">
              <a:lnSpc>
                <a:spcPct val="100000"/>
              </a:lnSpc>
              <a:spcBef>
                <a:spcPts val="1200"/>
              </a:spcBef>
              <a:spcAft>
                <a:spcPts val="0"/>
              </a:spcAft>
              <a:buClr>
                <a:schemeClr val="dk1"/>
              </a:buClr>
              <a:buSzPts val="2000"/>
              <a:buChar char="•"/>
              <a:defRPr>
                <a:solidFill>
                  <a:schemeClr val="dk1"/>
                </a:solidFill>
              </a:defRPr>
            </a:lvl4pPr>
            <a:lvl5pPr indent="-355600" lvl="4" marL="2286000" rtl="0" algn="l">
              <a:lnSpc>
                <a:spcPct val="100000"/>
              </a:lnSpc>
              <a:spcBef>
                <a:spcPts val="1200"/>
              </a:spcBef>
              <a:spcAft>
                <a:spcPts val="0"/>
              </a:spcAft>
              <a:buClr>
                <a:schemeClr val="dk1"/>
              </a:buClr>
              <a:buSzPts val="2000"/>
              <a:buChar char="•"/>
              <a:defRPr>
                <a:solidFill>
                  <a:schemeClr val="dk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extLst>
    <p:ext uri="{DCECCB84-F9BA-43D5-87BE-67443E8EF086}">
      <p15:sldGuideLst>
        <p15:guide id="1" pos="5760">
          <p15:clr>
            <a:srgbClr val="FBAE40"/>
          </p15:clr>
        </p15:guide>
      </p15:sldGuideLst>
    </p:ext>
  </p:extLst>
</p:sldLayout>
</file>

<file path=ppt/slideLayouts/slideLayout2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946" name="Shape 946"/>
        <p:cNvGrpSpPr/>
        <p:nvPr/>
      </p:nvGrpSpPr>
      <p:grpSpPr>
        <a:xfrm>
          <a:off x="0" y="0"/>
          <a:ext cx="0" cy="0"/>
          <a:chOff x="0" y="0"/>
          <a:chExt cx="0" cy="0"/>
        </a:xfrm>
      </p:grpSpPr>
      <p:sp>
        <p:nvSpPr>
          <p:cNvPr id="947" name="Google Shape;947;g118fea77057_0_2717"/>
          <p:cNvSpPr/>
          <p:nvPr>
            <p:ph idx="2" type="pic"/>
          </p:nvPr>
        </p:nvSpPr>
        <p:spPr>
          <a:xfrm>
            <a:off x="6096000" y="0"/>
            <a:ext cx="6096000" cy="6858000"/>
          </a:xfrm>
          <a:prstGeom prst="rect">
            <a:avLst/>
          </a:prstGeom>
          <a:solidFill>
            <a:srgbClr val="7F7F7F"/>
          </a:solidFill>
          <a:ln>
            <a:noFill/>
          </a:ln>
        </p:spPr>
      </p:sp>
      <p:sp>
        <p:nvSpPr>
          <p:cNvPr id="948" name="Google Shape;948;g118fea77057_0_2717"/>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lt1"/>
              </a:buClr>
              <a:buSzPts val="2400"/>
              <a:buChar char="•"/>
              <a:defRPr>
                <a:solidFill>
                  <a:schemeClr val="lt1"/>
                </a:solidFill>
              </a:defRPr>
            </a:lvl1pPr>
            <a:lvl2pPr indent="-355600" lvl="1" marL="914400" rtl="0" algn="l">
              <a:lnSpc>
                <a:spcPct val="100000"/>
              </a:lnSpc>
              <a:spcBef>
                <a:spcPts val="1200"/>
              </a:spcBef>
              <a:spcAft>
                <a:spcPts val="0"/>
              </a:spcAft>
              <a:buClr>
                <a:schemeClr val="lt1"/>
              </a:buClr>
              <a:buSzPts val="2000"/>
              <a:buChar char="•"/>
              <a:defRPr>
                <a:solidFill>
                  <a:schemeClr val="lt1"/>
                </a:solidFill>
              </a:defRPr>
            </a:lvl2pPr>
            <a:lvl3pPr indent="-355600" lvl="2" marL="1371600" rtl="0" algn="l">
              <a:lnSpc>
                <a:spcPct val="100000"/>
              </a:lnSpc>
              <a:spcBef>
                <a:spcPts val="1200"/>
              </a:spcBef>
              <a:spcAft>
                <a:spcPts val="0"/>
              </a:spcAft>
              <a:buClr>
                <a:schemeClr val="lt1"/>
              </a:buClr>
              <a:buSzPts val="2000"/>
              <a:buChar char="•"/>
              <a:defRPr>
                <a:solidFill>
                  <a:schemeClr val="lt1"/>
                </a:solidFill>
              </a:defRPr>
            </a:lvl3pPr>
            <a:lvl4pPr indent="-355600" lvl="3" marL="1828800" rtl="0" algn="l">
              <a:lnSpc>
                <a:spcPct val="100000"/>
              </a:lnSpc>
              <a:spcBef>
                <a:spcPts val="1200"/>
              </a:spcBef>
              <a:spcAft>
                <a:spcPts val="0"/>
              </a:spcAft>
              <a:buClr>
                <a:schemeClr val="lt1"/>
              </a:buClr>
              <a:buSzPts val="2000"/>
              <a:buChar char="•"/>
              <a:defRPr>
                <a:solidFill>
                  <a:schemeClr val="lt1"/>
                </a:solidFill>
              </a:defRPr>
            </a:lvl4pPr>
            <a:lvl5pPr indent="-355600" lvl="4" marL="2286000" rtl="0" algn="l">
              <a:lnSpc>
                <a:spcPct val="100000"/>
              </a:lnSpc>
              <a:spcBef>
                <a:spcPts val="1200"/>
              </a:spcBef>
              <a:spcAft>
                <a:spcPts val="0"/>
              </a:spcAft>
              <a:buClr>
                <a:schemeClr val="lt1"/>
              </a:buClr>
              <a:buSzPts val="2000"/>
              <a:buChar char="•"/>
              <a:defRPr>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949" name="Google Shape;949;g118fea77057_0_2717"/>
          <p:cNvSpPr txBox="1"/>
          <p:nvPr>
            <p:ph idx="3" type="body"/>
          </p:nvPr>
        </p:nvSpPr>
        <p:spPr>
          <a:xfrm>
            <a:off x="1280612" y="457200"/>
            <a:ext cx="34293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lt1"/>
              </a:buClr>
              <a:buSzPts val="2400"/>
              <a:buChar char="•"/>
              <a:defRPr>
                <a:solidFill>
                  <a:schemeClr val="lt1"/>
                </a:solidFill>
              </a:defRPr>
            </a:lvl1pPr>
            <a:lvl2pPr indent="-355600" lvl="1" marL="914400" rtl="0" algn="l">
              <a:lnSpc>
                <a:spcPct val="100000"/>
              </a:lnSpc>
              <a:spcBef>
                <a:spcPts val="1200"/>
              </a:spcBef>
              <a:spcAft>
                <a:spcPts val="0"/>
              </a:spcAft>
              <a:buClr>
                <a:schemeClr val="lt1"/>
              </a:buClr>
              <a:buSzPts val="2000"/>
              <a:buChar char="•"/>
              <a:defRPr>
                <a:solidFill>
                  <a:schemeClr val="lt1"/>
                </a:solidFill>
              </a:defRPr>
            </a:lvl2pPr>
            <a:lvl3pPr indent="-355600" lvl="2" marL="1371600" rtl="0" algn="l">
              <a:lnSpc>
                <a:spcPct val="100000"/>
              </a:lnSpc>
              <a:spcBef>
                <a:spcPts val="1200"/>
              </a:spcBef>
              <a:spcAft>
                <a:spcPts val="0"/>
              </a:spcAft>
              <a:buClr>
                <a:schemeClr val="lt1"/>
              </a:buClr>
              <a:buSzPts val="2000"/>
              <a:buChar char="•"/>
              <a:defRPr>
                <a:solidFill>
                  <a:schemeClr val="lt1"/>
                </a:solidFill>
              </a:defRPr>
            </a:lvl3pPr>
            <a:lvl4pPr indent="-355600" lvl="3" marL="1828800" rtl="0" algn="l">
              <a:lnSpc>
                <a:spcPct val="100000"/>
              </a:lnSpc>
              <a:spcBef>
                <a:spcPts val="1200"/>
              </a:spcBef>
              <a:spcAft>
                <a:spcPts val="0"/>
              </a:spcAft>
              <a:buClr>
                <a:schemeClr val="lt1"/>
              </a:buClr>
              <a:buSzPts val="2000"/>
              <a:buChar char="•"/>
              <a:defRPr>
                <a:solidFill>
                  <a:schemeClr val="lt1"/>
                </a:solidFill>
              </a:defRPr>
            </a:lvl4pPr>
            <a:lvl5pPr indent="-355600" lvl="4" marL="2286000" rtl="0" algn="l">
              <a:lnSpc>
                <a:spcPct val="100000"/>
              </a:lnSpc>
              <a:spcBef>
                <a:spcPts val="1200"/>
              </a:spcBef>
              <a:spcAft>
                <a:spcPts val="0"/>
              </a:spcAft>
              <a:buClr>
                <a:schemeClr val="lt1"/>
              </a:buClr>
              <a:buSzPts val="2000"/>
              <a:buChar char="•"/>
              <a:defRPr>
                <a:solidFill>
                  <a:schemeClr val="lt1"/>
                </a:solidFill>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Tree>
  </p:cSld>
  <p:clrMapOvr>
    <a:masterClrMapping/>
  </p:clrMapOvr>
  <p:extLst>
    <p:ext uri="{DCECCB84-F9BA-43D5-87BE-67443E8EF086}">
      <p15:sldGuideLst>
        <p15:guide id="1" pos="5760">
          <p15:clr>
            <a:srgbClr val="FBAE40"/>
          </p15:clr>
        </p15:guide>
      </p15:sldGuideLst>
    </p:ext>
  </p:extLst>
</p:sldLayout>
</file>

<file path=ppt/slideLayouts/slideLayout2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950" name="Shape 950"/>
        <p:cNvGrpSpPr/>
        <p:nvPr/>
      </p:nvGrpSpPr>
      <p:grpSpPr>
        <a:xfrm>
          <a:off x="0" y="0"/>
          <a:ext cx="0" cy="0"/>
          <a:chOff x="0" y="0"/>
          <a:chExt cx="0" cy="0"/>
        </a:xfrm>
      </p:grpSpPr>
      <p:sp>
        <p:nvSpPr>
          <p:cNvPr id="951" name="Google Shape;951;g118fea77057_0_2721"/>
          <p:cNvSpPr txBox="1"/>
          <p:nvPr>
            <p:ph type="title"/>
          </p:nvPr>
        </p:nvSpPr>
        <p:spPr>
          <a:xfrm>
            <a:off x="533401" y="873922"/>
            <a:ext cx="11115600" cy="51363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p:sldLayout>
</file>

<file path=ppt/slideLayouts/slideLayout2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955" name="Shape 95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89" name="Shape 89"/>
        <p:cNvGrpSpPr/>
        <p:nvPr/>
      </p:nvGrpSpPr>
      <p:grpSpPr>
        <a:xfrm>
          <a:off x="0" y="0"/>
          <a:ext cx="0" cy="0"/>
          <a:chOff x="0" y="0"/>
          <a:chExt cx="0" cy="0"/>
        </a:xfrm>
      </p:grpSpPr>
      <p:sp>
        <p:nvSpPr>
          <p:cNvPr id="90" name="Google Shape;90;p38"/>
          <p:cNvSpPr/>
          <p:nvPr>
            <p:ph idx="2" type="pic"/>
          </p:nvPr>
        </p:nvSpPr>
        <p:spPr>
          <a:xfrm>
            <a:off x="0" y="0"/>
            <a:ext cx="12192000" cy="6858000"/>
          </a:xfrm>
          <a:prstGeom prst="rect">
            <a:avLst/>
          </a:prstGeom>
          <a:noFill/>
          <a:ln>
            <a:noFill/>
          </a:ln>
        </p:spPr>
        <p:txBody>
          <a:bodyPr anchorCtr="0" anchor="t" bIns="0" lIns="0" spcFirstLastPara="1" rIns="0" wrap="square" tIns="0">
            <a:norm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1" name="Google Shape;91;p38"/>
          <p:cNvSpPr txBox="1"/>
          <p:nvPr>
            <p:ph type="title"/>
          </p:nvPr>
        </p:nvSpPr>
        <p:spPr>
          <a:xfrm>
            <a:off x="457200" y="914400"/>
            <a:ext cx="11247120" cy="50292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dk1"/>
              </a:buClr>
              <a:buSzPts val="4000"/>
              <a:buFont typeface="Century Gothic"/>
              <a:buNone/>
              <a:defRPr b="0" i="0" sz="40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Image">
  <p:cSld name="Single Block/Image">
    <p:bg>
      <p:bgPr>
        <a:solidFill>
          <a:schemeClr val="lt1"/>
        </a:solidFill>
      </p:bgPr>
    </p:bg>
    <p:spTree>
      <p:nvGrpSpPr>
        <p:cNvPr id="956" name="Shape 956"/>
        <p:cNvGrpSpPr/>
        <p:nvPr/>
      </p:nvGrpSpPr>
      <p:grpSpPr>
        <a:xfrm>
          <a:off x="0" y="0"/>
          <a:ext cx="0" cy="0"/>
          <a:chOff x="0" y="0"/>
          <a:chExt cx="0" cy="0"/>
        </a:xfrm>
      </p:grpSpPr>
      <p:sp>
        <p:nvSpPr>
          <p:cNvPr id="957" name="Google Shape;957;g118fea77057_0_2961"/>
          <p:cNvSpPr/>
          <p:nvPr>
            <p:ph idx="2" type="pic"/>
          </p:nvPr>
        </p:nvSpPr>
        <p:spPr>
          <a:xfrm>
            <a:off x="0" y="0"/>
            <a:ext cx="12192000" cy="6858000"/>
          </a:xfrm>
          <a:prstGeom prst="rect">
            <a:avLst/>
          </a:prstGeom>
          <a:noFill/>
          <a:ln>
            <a:noFill/>
          </a:ln>
        </p:spPr>
      </p:sp>
      <p:sp>
        <p:nvSpPr>
          <p:cNvPr id="958" name="Google Shape;958;g118fea77057_0_2961"/>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59" name="Google Shape;959;g118fea77057_0_2961"/>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200"/>
              </a:spcBef>
              <a:spcAft>
                <a:spcPts val="0"/>
              </a:spcAft>
              <a:buClr>
                <a:schemeClr val="dk1"/>
              </a:buClr>
              <a:buSzPts val="1800"/>
              <a:buChar char="•"/>
              <a:defRPr/>
            </a:lvl1pPr>
            <a:lvl2pPr indent="-342900" lvl="1" marL="914400" rtl="0" algn="l">
              <a:lnSpc>
                <a:spcPct val="100000"/>
              </a:lnSpc>
              <a:spcBef>
                <a:spcPts val="1200"/>
              </a:spcBef>
              <a:spcAft>
                <a:spcPts val="0"/>
              </a:spcAft>
              <a:buClr>
                <a:schemeClr val="dk1"/>
              </a:buClr>
              <a:buSzPts val="1800"/>
              <a:buChar char="•"/>
              <a:defRPr/>
            </a:lvl2pPr>
            <a:lvl3pPr indent="-342900" lvl="2" marL="1371600" rtl="0" algn="l">
              <a:lnSpc>
                <a:spcPct val="100000"/>
              </a:lnSpc>
              <a:spcBef>
                <a:spcPts val="1200"/>
              </a:spcBef>
              <a:spcAft>
                <a:spcPts val="0"/>
              </a:spcAft>
              <a:buClr>
                <a:schemeClr val="dk1"/>
              </a:buClr>
              <a:buSzPts val="1800"/>
              <a:buChar char="•"/>
              <a:defRPr/>
            </a:lvl3pPr>
            <a:lvl4pPr indent="-342900" lvl="3" marL="1828800" rtl="0" algn="l">
              <a:lnSpc>
                <a:spcPct val="100000"/>
              </a:lnSpc>
              <a:spcBef>
                <a:spcPts val="1200"/>
              </a:spcBef>
              <a:spcAft>
                <a:spcPts val="0"/>
              </a:spcAft>
              <a:buClr>
                <a:schemeClr val="dk1"/>
              </a:buClr>
              <a:buSzPts val="1800"/>
              <a:buChar char="•"/>
              <a:defRPr/>
            </a:lvl4pPr>
            <a:lvl5pPr indent="-342900" lvl="4" marL="2286000" rtl="0" algn="l">
              <a:lnSpc>
                <a:spcPct val="100000"/>
              </a:lnSpc>
              <a:spcBef>
                <a:spcPts val="12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960" name="Google Shape;960;g118fea77057_0_2961"/>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961" name="Google Shape;961;g118fea77057_0_2961"/>
          <p:cNvSpPr txBox="1"/>
          <p:nvPr/>
        </p:nvSpPr>
        <p:spPr>
          <a:xfrm>
            <a:off x="457200" y="6424581"/>
            <a:ext cx="2491200" cy="26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lt1"/>
        </a:solidFill>
      </p:bgPr>
    </p:bg>
    <p:spTree>
      <p:nvGrpSpPr>
        <p:cNvPr id="962" name="Shape 962"/>
        <p:cNvGrpSpPr/>
        <p:nvPr/>
      </p:nvGrpSpPr>
      <p:grpSpPr>
        <a:xfrm>
          <a:off x="0" y="0"/>
          <a:ext cx="0" cy="0"/>
          <a:chOff x="0" y="0"/>
          <a:chExt cx="0" cy="0"/>
        </a:xfrm>
      </p:grpSpPr>
      <p:pic>
        <p:nvPicPr>
          <p:cNvPr id="963" name="Google Shape;963;g118fea77057_0_2967"/>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964" name="Google Shape;964;g118fea77057_0_2967"/>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070C0"/>
              </a:buClr>
              <a:buSzPts val="4400"/>
              <a:buFont typeface="Century Gothic"/>
              <a:buNone/>
              <a:defRPr b="0" i="0" sz="4400" cap="none">
                <a:solidFill>
                  <a:srgbClr val="0070C0"/>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965" name="Shape 965"/>
        <p:cNvGrpSpPr/>
        <p:nvPr/>
      </p:nvGrpSpPr>
      <p:grpSpPr>
        <a:xfrm>
          <a:off x="0" y="0"/>
          <a:ext cx="0" cy="0"/>
          <a:chOff x="0" y="0"/>
          <a:chExt cx="0" cy="0"/>
        </a:xfrm>
      </p:grpSpPr>
      <p:sp>
        <p:nvSpPr>
          <p:cNvPr id="966" name="Google Shape;966;g118fea77057_0_2970"/>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967" name="Google Shape;967;g118fea77057_0_2970"/>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968" name="Google Shape;968;g118fea77057_0_2970"/>
          <p:cNvSpPr txBox="1"/>
          <p:nvPr/>
        </p:nvSpPr>
        <p:spPr>
          <a:xfrm>
            <a:off x="457200" y="6424581"/>
            <a:ext cx="2491200" cy="26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bg>
      <p:bgPr>
        <a:solidFill>
          <a:schemeClr val="lt1"/>
        </a:solidFill>
      </p:bgPr>
    </p:bg>
    <p:spTree>
      <p:nvGrpSpPr>
        <p:cNvPr id="969" name="Shape 969"/>
        <p:cNvGrpSpPr/>
        <p:nvPr/>
      </p:nvGrpSpPr>
      <p:grpSpPr>
        <a:xfrm>
          <a:off x="0" y="0"/>
          <a:ext cx="0" cy="0"/>
          <a:chOff x="0" y="0"/>
          <a:chExt cx="0" cy="0"/>
        </a:xfrm>
      </p:grpSpPr>
      <p:sp>
        <p:nvSpPr>
          <p:cNvPr id="970" name="Google Shape;970;g118fea77057_0_2974"/>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70C0"/>
              </a:buClr>
              <a:buSzPts val="4400"/>
              <a:buFont typeface="Century Gothic"/>
              <a:buNone/>
              <a:defRPr b="0" i="0" sz="4400" cap="none">
                <a:solidFill>
                  <a:srgbClr val="0070C0"/>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971" name="Shape 971"/>
        <p:cNvGrpSpPr/>
        <p:nvPr/>
      </p:nvGrpSpPr>
      <p:grpSpPr>
        <a:xfrm>
          <a:off x="0" y="0"/>
          <a:ext cx="0" cy="0"/>
          <a:chOff x="0" y="0"/>
          <a:chExt cx="0" cy="0"/>
        </a:xfrm>
      </p:grpSpPr>
      <p:sp>
        <p:nvSpPr>
          <p:cNvPr id="972" name="Google Shape;972;g118fea77057_0_2976"/>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73" name="Google Shape;973;g118fea77057_0_2976"/>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200"/>
              </a:spcBef>
              <a:spcAft>
                <a:spcPts val="0"/>
              </a:spcAft>
              <a:buClr>
                <a:schemeClr val="dk1"/>
              </a:buClr>
              <a:buSzPts val="1800"/>
              <a:buChar char="•"/>
              <a:defRPr/>
            </a:lvl1pPr>
            <a:lvl2pPr indent="-342900" lvl="1" marL="914400" rtl="0" algn="l">
              <a:lnSpc>
                <a:spcPct val="100000"/>
              </a:lnSpc>
              <a:spcBef>
                <a:spcPts val="1200"/>
              </a:spcBef>
              <a:spcAft>
                <a:spcPts val="0"/>
              </a:spcAft>
              <a:buClr>
                <a:schemeClr val="dk1"/>
              </a:buClr>
              <a:buSzPts val="1800"/>
              <a:buChar char="•"/>
              <a:defRPr/>
            </a:lvl2pPr>
            <a:lvl3pPr indent="-342900" lvl="2" marL="1371600" rtl="0" algn="l">
              <a:lnSpc>
                <a:spcPct val="100000"/>
              </a:lnSpc>
              <a:spcBef>
                <a:spcPts val="1200"/>
              </a:spcBef>
              <a:spcAft>
                <a:spcPts val="0"/>
              </a:spcAft>
              <a:buClr>
                <a:schemeClr val="dk1"/>
              </a:buClr>
              <a:buSzPts val="1800"/>
              <a:buChar char="•"/>
              <a:defRPr/>
            </a:lvl3pPr>
            <a:lvl4pPr indent="-342900" lvl="3" marL="1828800" rtl="0" algn="l">
              <a:lnSpc>
                <a:spcPct val="100000"/>
              </a:lnSpc>
              <a:spcBef>
                <a:spcPts val="1200"/>
              </a:spcBef>
              <a:spcAft>
                <a:spcPts val="0"/>
              </a:spcAft>
              <a:buClr>
                <a:schemeClr val="dk1"/>
              </a:buClr>
              <a:buSzPts val="1800"/>
              <a:buChar char="•"/>
              <a:defRPr/>
            </a:lvl4pPr>
            <a:lvl5pPr indent="-342900" lvl="4" marL="2286000" rtl="0" algn="l">
              <a:lnSpc>
                <a:spcPct val="100000"/>
              </a:lnSpc>
              <a:spcBef>
                <a:spcPts val="12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974" name="Google Shape;974;g118fea77057_0_2976"/>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975" name="Google Shape;975;g118fea77057_0_2976"/>
          <p:cNvSpPr txBox="1"/>
          <p:nvPr/>
        </p:nvSpPr>
        <p:spPr>
          <a:xfrm>
            <a:off x="457200" y="6424581"/>
            <a:ext cx="2491200" cy="26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bg>
      <p:bgPr>
        <a:solidFill>
          <a:schemeClr val="lt1"/>
        </a:solidFill>
      </p:bgPr>
    </p:bg>
    <p:spTree>
      <p:nvGrpSpPr>
        <p:cNvPr id="976" name="Shape 976"/>
        <p:cNvGrpSpPr/>
        <p:nvPr/>
      </p:nvGrpSpPr>
      <p:grpSpPr>
        <a:xfrm>
          <a:off x="0" y="0"/>
          <a:ext cx="0" cy="0"/>
          <a:chOff x="0" y="0"/>
          <a:chExt cx="0" cy="0"/>
        </a:xfrm>
      </p:grpSpPr>
      <p:pic>
        <p:nvPicPr>
          <p:cNvPr id="977" name="Google Shape;977;g118fea77057_0_2981"/>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978" name="Google Shape;978;g118fea77057_0_2981"/>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4400"/>
              <a:buFont typeface="Century Gothic"/>
              <a:buNone/>
              <a:defRPr b="0" i="0" sz="44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solidFill>
          <a:schemeClr val="lt1"/>
        </a:solidFill>
      </p:bgPr>
    </p:bg>
    <p:spTree>
      <p:nvGrpSpPr>
        <p:cNvPr id="979" name="Shape 979"/>
        <p:cNvGrpSpPr/>
        <p:nvPr/>
      </p:nvGrpSpPr>
      <p:grpSpPr>
        <a:xfrm>
          <a:off x="0" y="0"/>
          <a:ext cx="0" cy="0"/>
          <a:chOff x="0" y="0"/>
          <a:chExt cx="0" cy="0"/>
        </a:xfrm>
      </p:grpSpPr>
      <p:sp>
        <p:nvSpPr>
          <p:cNvPr id="980" name="Google Shape;980;g118fea77057_0_2984"/>
          <p:cNvSpPr txBox="1"/>
          <p:nvPr>
            <p:ph type="ctrTitle"/>
          </p:nvPr>
        </p:nvSpPr>
        <p:spPr>
          <a:xfrm>
            <a:off x="1524000" y="1122363"/>
            <a:ext cx="9144000" cy="23877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rgbClr val="0070C0"/>
              </a:buClr>
              <a:buSzPts val="6000"/>
              <a:buFont typeface="Century Gothic"/>
              <a:buNone/>
              <a:defRPr sz="6000"/>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981" name="Google Shape;981;g118fea77057_0_2984"/>
          <p:cNvPicPr preferRelativeResize="0"/>
          <p:nvPr/>
        </p:nvPicPr>
        <p:blipFill rotWithShape="1">
          <a:blip r:embed="rId2">
            <a:alphaModFix/>
          </a:blip>
          <a:srcRect b="0" l="0" r="0" t="0"/>
          <a:stretch/>
        </p:blipFill>
        <p:spPr>
          <a:xfrm>
            <a:off x="4211070" y="3817282"/>
            <a:ext cx="3774314" cy="493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bg>
      <p:bgPr>
        <a:solidFill>
          <a:schemeClr val="lt1"/>
        </a:solidFill>
      </p:bgPr>
    </p:bg>
    <p:spTree>
      <p:nvGrpSpPr>
        <p:cNvPr id="982" name="Shape 982"/>
        <p:cNvGrpSpPr/>
        <p:nvPr/>
      </p:nvGrpSpPr>
      <p:grpSpPr>
        <a:xfrm>
          <a:off x="0" y="0"/>
          <a:ext cx="0" cy="0"/>
          <a:chOff x="0" y="0"/>
          <a:chExt cx="0" cy="0"/>
        </a:xfrm>
      </p:grpSpPr>
      <p:sp>
        <p:nvSpPr>
          <p:cNvPr id="983" name="Google Shape;983;g118fea77057_0_2987"/>
          <p:cNvSpPr/>
          <p:nvPr>
            <p:ph idx="2" type="pic"/>
          </p:nvPr>
        </p:nvSpPr>
        <p:spPr>
          <a:xfrm>
            <a:off x="0" y="0"/>
            <a:ext cx="12192000" cy="6858000"/>
          </a:xfrm>
          <a:prstGeom prst="rect">
            <a:avLst/>
          </a:prstGeom>
          <a:noFill/>
          <a:ln>
            <a:noFill/>
          </a:ln>
        </p:spPr>
      </p:sp>
      <p:sp>
        <p:nvSpPr>
          <p:cNvPr id="984" name="Google Shape;984;g118fea77057_0_2987"/>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4400"/>
              <a:buFont typeface="Avenir"/>
              <a:buNone/>
              <a:defRPr b="0" i="0" sz="4400" cap="none">
                <a:solidFill>
                  <a:schemeClr val="dk1"/>
                </a:solidFill>
                <a:latin typeface="Avenir"/>
                <a:ea typeface="Avenir"/>
                <a:cs typeface="Avenir"/>
                <a:sym typeface="Avenir"/>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solidFill>
          <a:schemeClr val="lt1"/>
        </a:solidFill>
      </p:bgPr>
    </p:bg>
    <p:spTree>
      <p:nvGrpSpPr>
        <p:cNvPr id="985" name="Shape 985"/>
        <p:cNvGrpSpPr/>
        <p:nvPr/>
      </p:nvGrpSpPr>
      <p:grpSpPr>
        <a:xfrm>
          <a:off x="0" y="0"/>
          <a:ext cx="0" cy="0"/>
          <a:chOff x="0" y="0"/>
          <a:chExt cx="0" cy="0"/>
        </a:xfrm>
      </p:grpSpPr>
      <p:sp>
        <p:nvSpPr>
          <p:cNvPr id="986" name="Google Shape;986;g118fea77057_0_2990"/>
          <p:cNvSpPr txBox="1"/>
          <p:nvPr>
            <p:ph type="title"/>
          </p:nvPr>
        </p:nvSpPr>
        <p:spPr>
          <a:xfrm>
            <a:off x="457200" y="4353243"/>
            <a:ext cx="11247000" cy="21030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4400"/>
              <a:buFont typeface="Avenir"/>
              <a:buNone/>
              <a:defRPr b="0" i="0" sz="4400" cap="none">
                <a:solidFill>
                  <a:schemeClr val="dk1"/>
                </a:solidFill>
                <a:latin typeface="Avenir"/>
                <a:ea typeface="Avenir"/>
                <a:cs typeface="Avenir"/>
                <a:sym typeface="Avenir"/>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bg>
      <p:bgPr>
        <a:solidFill>
          <a:schemeClr val="lt1"/>
        </a:solidFill>
      </p:bgPr>
    </p:bg>
    <p:spTree>
      <p:nvGrpSpPr>
        <p:cNvPr id="987" name="Shape 987"/>
        <p:cNvGrpSpPr/>
        <p:nvPr/>
      </p:nvGrpSpPr>
      <p:grpSpPr>
        <a:xfrm>
          <a:off x="0" y="0"/>
          <a:ext cx="0" cy="0"/>
          <a:chOff x="0" y="0"/>
          <a:chExt cx="0" cy="0"/>
        </a:xfrm>
      </p:grpSpPr>
      <p:sp>
        <p:nvSpPr>
          <p:cNvPr id="988" name="Google Shape;988;g118fea77057_0_2992"/>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989" name="Google Shape;989;g118fea77057_0_2992"/>
          <p:cNvSpPr txBox="1"/>
          <p:nvPr>
            <p:ph idx="1" type="body"/>
          </p:nvPr>
        </p:nvSpPr>
        <p:spPr>
          <a:xfrm>
            <a:off x="457199" y="1920240"/>
            <a:ext cx="5303400" cy="4526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200"/>
              </a:spcBef>
              <a:spcAft>
                <a:spcPts val="0"/>
              </a:spcAft>
              <a:buClr>
                <a:schemeClr val="dk1"/>
              </a:buClr>
              <a:buSzPts val="1800"/>
              <a:buChar char="•"/>
              <a:defRPr/>
            </a:lvl1pPr>
            <a:lvl2pPr indent="-342900" lvl="1" marL="914400" rtl="0" algn="l">
              <a:lnSpc>
                <a:spcPct val="100000"/>
              </a:lnSpc>
              <a:spcBef>
                <a:spcPts val="1200"/>
              </a:spcBef>
              <a:spcAft>
                <a:spcPts val="0"/>
              </a:spcAft>
              <a:buClr>
                <a:schemeClr val="dk1"/>
              </a:buClr>
              <a:buSzPts val="1800"/>
              <a:buChar char="•"/>
              <a:defRPr/>
            </a:lvl2pPr>
            <a:lvl3pPr indent="-342900" lvl="2" marL="1371600" rtl="0" algn="l">
              <a:lnSpc>
                <a:spcPct val="100000"/>
              </a:lnSpc>
              <a:spcBef>
                <a:spcPts val="1200"/>
              </a:spcBef>
              <a:spcAft>
                <a:spcPts val="0"/>
              </a:spcAft>
              <a:buClr>
                <a:schemeClr val="dk1"/>
              </a:buClr>
              <a:buSzPts val="1800"/>
              <a:buChar char="•"/>
              <a:defRPr/>
            </a:lvl3pPr>
            <a:lvl4pPr indent="-342900" lvl="3" marL="1828800" rtl="0" algn="l">
              <a:lnSpc>
                <a:spcPct val="100000"/>
              </a:lnSpc>
              <a:spcBef>
                <a:spcPts val="1200"/>
              </a:spcBef>
              <a:spcAft>
                <a:spcPts val="0"/>
              </a:spcAft>
              <a:buClr>
                <a:schemeClr val="dk1"/>
              </a:buClr>
              <a:buSzPts val="1800"/>
              <a:buChar char="•"/>
              <a:defRPr/>
            </a:lvl4pPr>
            <a:lvl5pPr indent="-342900" lvl="4" marL="2286000" rtl="0" algn="l">
              <a:lnSpc>
                <a:spcPct val="100000"/>
              </a:lnSpc>
              <a:spcBef>
                <a:spcPts val="12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90" name="Google Shape;990;g118fea77057_0_2992"/>
          <p:cNvSpPr txBox="1"/>
          <p:nvPr>
            <p:ph idx="2" type="body"/>
          </p:nvPr>
        </p:nvSpPr>
        <p:spPr>
          <a:xfrm>
            <a:off x="6428508" y="1920240"/>
            <a:ext cx="5303400" cy="4526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200"/>
              </a:spcBef>
              <a:spcAft>
                <a:spcPts val="0"/>
              </a:spcAft>
              <a:buClr>
                <a:schemeClr val="dk1"/>
              </a:buClr>
              <a:buSzPts val="1800"/>
              <a:buChar char="•"/>
              <a:defRPr/>
            </a:lvl1pPr>
            <a:lvl2pPr indent="-342900" lvl="1" marL="914400" rtl="0" algn="l">
              <a:lnSpc>
                <a:spcPct val="100000"/>
              </a:lnSpc>
              <a:spcBef>
                <a:spcPts val="1200"/>
              </a:spcBef>
              <a:spcAft>
                <a:spcPts val="0"/>
              </a:spcAft>
              <a:buClr>
                <a:schemeClr val="dk1"/>
              </a:buClr>
              <a:buSzPts val="1800"/>
              <a:buChar char="•"/>
              <a:defRPr/>
            </a:lvl2pPr>
            <a:lvl3pPr indent="-342900" lvl="2" marL="1371600" rtl="0" algn="l">
              <a:lnSpc>
                <a:spcPct val="100000"/>
              </a:lnSpc>
              <a:spcBef>
                <a:spcPts val="1200"/>
              </a:spcBef>
              <a:spcAft>
                <a:spcPts val="0"/>
              </a:spcAft>
              <a:buClr>
                <a:schemeClr val="dk1"/>
              </a:buClr>
              <a:buSzPts val="1800"/>
              <a:buChar char="•"/>
              <a:defRPr/>
            </a:lvl3pPr>
            <a:lvl4pPr indent="-342900" lvl="3" marL="1828800" rtl="0" algn="l">
              <a:lnSpc>
                <a:spcPct val="100000"/>
              </a:lnSpc>
              <a:spcBef>
                <a:spcPts val="1200"/>
              </a:spcBef>
              <a:spcAft>
                <a:spcPts val="0"/>
              </a:spcAft>
              <a:buClr>
                <a:schemeClr val="dk1"/>
              </a:buClr>
              <a:buSzPts val="1800"/>
              <a:buChar char="•"/>
              <a:defRPr/>
            </a:lvl4pPr>
            <a:lvl5pPr indent="-342900" lvl="4" marL="2286000" rtl="0" algn="l">
              <a:lnSpc>
                <a:spcPct val="100000"/>
              </a:lnSpc>
              <a:spcBef>
                <a:spcPts val="12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991" name="Google Shape;991;g118fea77057_0_2992"/>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992" name="Google Shape;992;g118fea77057_0_2992"/>
          <p:cNvSpPr txBox="1"/>
          <p:nvPr/>
        </p:nvSpPr>
        <p:spPr>
          <a:xfrm>
            <a:off x="457200" y="6424581"/>
            <a:ext cx="2491200" cy="26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92" name="Shape 92"/>
        <p:cNvGrpSpPr/>
        <p:nvPr/>
      </p:nvGrpSpPr>
      <p:grpSpPr>
        <a:xfrm>
          <a:off x="0" y="0"/>
          <a:ext cx="0" cy="0"/>
          <a:chOff x="0" y="0"/>
          <a:chExt cx="0" cy="0"/>
        </a:xfrm>
      </p:grpSpPr>
      <p:sp>
        <p:nvSpPr>
          <p:cNvPr id="93" name="Google Shape;93;p39"/>
          <p:cNvSpPr txBox="1"/>
          <p:nvPr>
            <p:ph type="title"/>
          </p:nvPr>
        </p:nvSpPr>
        <p:spPr>
          <a:xfrm>
            <a:off x="457200" y="4353243"/>
            <a:ext cx="11247120" cy="2103120"/>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Clr>
                <a:schemeClr val="dk1"/>
              </a:buClr>
              <a:buSzPts val="4000"/>
              <a:buFont typeface="Century Gothic"/>
              <a:buNone/>
              <a:defRPr b="0" i="0" sz="40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bg>
      <p:bgPr>
        <a:solidFill>
          <a:schemeClr val="lt1"/>
        </a:solidFill>
      </p:bgPr>
    </p:bg>
    <p:spTree>
      <p:nvGrpSpPr>
        <p:cNvPr id="993" name="Shape 993"/>
        <p:cNvGrpSpPr/>
        <p:nvPr/>
      </p:nvGrpSpPr>
      <p:grpSpPr>
        <a:xfrm>
          <a:off x="0" y="0"/>
          <a:ext cx="0" cy="0"/>
          <a:chOff x="0" y="0"/>
          <a:chExt cx="0" cy="0"/>
        </a:xfrm>
      </p:grpSpPr>
      <p:sp>
        <p:nvSpPr>
          <p:cNvPr id="994" name="Google Shape;994;g118fea77057_0_2998"/>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995" name="Google Shape;995;g118fea77057_0_2998"/>
          <p:cNvCxnSpPr/>
          <p:nvPr/>
        </p:nvCxnSpPr>
        <p:spPr>
          <a:xfrm rot="10800000">
            <a:off x="4088447" y="19201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996" name="Google Shape;996;g118fea77057_0_2998"/>
          <p:cNvCxnSpPr/>
          <p:nvPr/>
        </p:nvCxnSpPr>
        <p:spPr>
          <a:xfrm rot="10800000">
            <a:off x="8103553" y="19201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997" name="Google Shape;997;g118fea77057_0_2998"/>
          <p:cNvSpPr txBox="1"/>
          <p:nvPr>
            <p:ph idx="1" type="body"/>
          </p:nvPr>
        </p:nvSpPr>
        <p:spPr>
          <a:xfrm>
            <a:off x="457199" y="1920240"/>
            <a:ext cx="3291900" cy="4526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200"/>
              </a:spcBef>
              <a:spcAft>
                <a:spcPts val="0"/>
              </a:spcAft>
              <a:buClr>
                <a:schemeClr val="dk1"/>
              </a:buClr>
              <a:buSzPts val="1800"/>
              <a:buChar char="•"/>
              <a:defRPr/>
            </a:lvl1pPr>
            <a:lvl2pPr indent="-342900" lvl="1" marL="914400" rtl="0" algn="l">
              <a:lnSpc>
                <a:spcPct val="100000"/>
              </a:lnSpc>
              <a:spcBef>
                <a:spcPts val="1200"/>
              </a:spcBef>
              <a:spcAft>
                <a:spcPts val="0"/>
              </a:spcAft>
              <a:buClr>
                <a:schemeClr val="dk1"/>
              </a:buClr>
              <a:buSzPts val="1800"/>
              <a:buChar char="•"/>
              <a:defRPr/>
            </a:lvl2pPr>
            <a:lvl3pPr indent="-342900" lvl="2" marL="1371600" rtl="0" algn="l">
              <a:lnSpc>
                <a:spcPct val="100000"/>
              </a:lnSpc>
              <a:spcBef>
                <a:spcPts val="1200"/>
              </a:spcBef>
              <a:spcAft>
                <a:spcPts val="0"/>
              </a:spcAft>
              <a:buClr>
                <a:schemeClr val="dk1"/>
              </a:buClr>
              <a:buSzPts val="1800"/>
              <a:buChar char="•"/>
              <a:defRPr/>
            </a:lvl3pPr>
            <a:lvl4pPr indent="-342900" lvl="3" marL="1828800" rtl="0" algn="l">
              <a:lnSpc>
                <a:spcPct val="100000"/>
              </a:lnSpc>
              <a:spcBef>
                <a:spcPts val="1200"/>
              </a:spcBef>
              <a:spcAft>
                <a:spcPts val="0"/>
              </a:spcAft>
              <a:buClr>
                <a:schemeClr val="dk1"/>
              </a:buClr>
              <a:buSzPts val="1800"/>
              <a:buChar char="•"/>
              <a:defRPr/>
            </a:lvl4pPr>
            <a:lvl5pPr indent="-342900" lvl="4" marL="2286000" rtl="0" algn="l">
              <a:lnSpc>
                <a:spcPct val="100000"/>
              </a:lnSpc>
              <a:spcBef>
                <a:spcPts val="12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98" name="Google Shape;998;g118fea77057_0_2998"/>
          <p:cNvSpPr txBox="1"/>
          <p:nvPr>
            <p:ph idx="2" type="body"/>
          </p:nvPr>
        </p:nvSpPr>
        <p:spPr>
          <a:xfrm>
            <a:off x="4434840" y="1920240"/>
            <a:ext cx="3291900" cy="4526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200"/>
              </a:spcBef>
              <a:spcAft>
                <a:spcPts val="0"/>
              </a:spcAft>
              <a:buClr>
                <a:schemeClr val="dk1"/>
              </a:buClr>
              <a:buSzPts val="1800"/>
              <a:buChar char="•"/>
              <a:defRPr/>
            </a:lvl1pPr>
            <a:lvl2pPr indent="-342900" lvl="1" marL="914400" rtl="0" algn="l">
              <a:lnSpc>
                <a:spcPct val="100000"/>
              </a:lnSpc>
              <a:spcBef>
                <a:spcPts val="1200"/>
              </a:spcBef>
              <a:spcAft>
                <a:spcPts val="0"/>
              </a:spcAft>
              <a:buClr>
                <a:schemeClr val="dk1"/>
              </a:buClr>
              <a:buSzPts val="1800"/>
              <a:buChar char="•"/>
              <a:defRPr/>
            </a:lvl2pPr>
            <a:lvl3pPr indent="-342900" lvl="2" marL="1371600" rtl="0" algn="l">
              <a:lnSpc>
                <a:spcPct val="100000"/>
              </a:lnSpc>
              <a:spcBef>
                <a:spcPts val="1200"/>
              </a:spcBef>
              <a:spcAft>
                <a:spcPts val="0"/>
              </a:spcAft>
              <a:buClr>
                <a:schemeClr val="dk1"/>
              </a:buClr>
              <a:buSzPts val="1800"/>
              <a:buChar char="•"/>
              <a:defRPr/>
            </a:lvl3pPr>
            <a:lvl4pPr indent="-342900" lvl="3" marL="1828800" rtl="0" algn="l">
              <a:lnSpc>
                <a:spcPct val="100000"/>
              </a:lnSpc>
              <a:spcBef>
                <a:spcPts val="1200"/>
              </a:spcBef>
              <a:spcAft>
                <a:spcPts val="0"/>
              </a:spcAft>
              <a:buClr>
                <a:schemeClr val="dk1"/>
              </a:buClr>
              <a:buSzPts val="1800"/>
              <a:buChar char="•"/>
              <a:defRPr/>
            </a:lvl4pPr>
            <a:lvl5pPr indent="-342900" lvl="4" marL="2286000" rtl="0" algn="l">
              <a:lnSpc>
                <a:spcPct val="100000"/>
              </a:lnSpc>
              <a:spcBef>
                <a:spcPts val="12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999" name="Google Shape;999;g118fea77057_0_2998"/>
          <p:cNvSpPr txBox="1"/>
          <p:nvPr>
            <p:ph idx="3" type="body"/>
          </p:nvPr>
        </p:nvSpPr>
        <p:spPr>
          <a:xfrm>
            <a:off x="8412480" y="1920240"/>
            <a:ext cx="3291900" cy="45264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1200"/>
              </a:spcBef>
              <a:spcAft>
                <a:spcPts val="0"/>
              </a:spcAft>
              <a:buClr>
                <a:schemeClr val="dk1"/>
              </a:buClr>
              <a:buSzPts val="1800"/>
              <a:buChar char="•"/>
              <a:defRPr/>
            </a:lvl1pPr>
            <a:lvl2pPr indent="-342900" lvl="1" marL="914400" rtl="0" algn="l">
              <a:lnSpc>
                <a:spcPct val="100000"/>
              </a:lnSpc>
              <a:spcBef>
                <a:spcPts val="1200"/>
              </a:spcBef>
              <a:spcAft>
                <a:spcPts val="0"/>
              </a:spcAft>
              <a:buClr>
                <a:schemeClr val="dk1"/>
              </a:buClr>
              <a:buSzPts val="1800"/>
              <a:buChar char="•"/>
              <a:defRPr/>
            </a:lvl2pPr>
            <a:lvl3pPr indent="-342900" lvl="2" marL="1371600" rtl="0" algn="l">
              <a:lnSpc>
                <a:spcPct val="100000"/>
              </a:lnSpc>
              <a:spcBef>
                <a:spcPts val="1200"/>
              </a:spcBef>
              <a:spcAft>
                <a:spcPts val="0"/>
              </a:spcAft>
              <a:buClr>
                <a:schemeClr val="dk1"/>
              </a:buClr>
              <a:buSzPts val="1800"/>
              <a:buChar char="•"/>
              <a:defRPr/>
            </a:lvl3pPr>
            <a:lvl4pPr indent="-342900" lvl="3" marL="1828800" rtl="0" algn="l">
              <a:lnSpc>
                <a:spcPct val="100000"/>
              </a:lnSpc>
              <a:spcBef>
                <a:spcPts val="1200"/>
              </a:spcBef>
              <a:spcAft>
                <a:spcPts val="0"/>
              </a:spcAft>
              <a:buClr>
                <a:schemeClr val="dk1"/>
              </a:buClr>
              <a:buSzPts val="1800"/>
              <a:buChar char="•"/>
              <a:defRPr/>
            </a:lvl4pPr>
            <a:lvl5pPr indent="-342900" lvl="4" marL="2286000" rtl="0" algn="l">
              <a:lnSpc>
                <a:spcPct val="100000"/>
              </a:lnSpc>
              <a:spcBef>
                <a:spcPts val="1200"/>
              </a:spcBef>
              <a:spcAft>
                <a:spcPts val="0"/>
              </a:spcAft>
              <a:buClr>
                <a:schemeClr val="dk1"/>
              </a:buClr>
              <a:buSzPts val="18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000" name="Shape 1000"/>
        <p:cNvGrpSpPr/>
        <p:nvPr/>
      </p:nvGrpSpPr>
      <p:grpSpPr>
        <a:xfrm>
          <a:off x="0" y="0"/>
          <a:ext cx="0" cy="0"/>
          <a:chOff x="0" y="0"/>
          <a:chExt cx="0" cy="0"/>
        </a:xfrm>
      </p:grpSpPr>
      <p:sp>
        <p:nvSpPr>
          <p:cNvPr id="1001" name="Google Shape;1001;g118fea77057_0_3005"/>
          <p:cNvSpPr/>
          <p:nvPr>
            <p:ph idx="2" type="pic"/>
          </p:nvPr>
        </p:nvSpPr>
        <p:spPr>
          <a:xfrm>
            <a:off x="6096000" y="0"/>
            <a:ext cx="6096000" cy="6858000"/>
          </a:xfrm>
          <a:prstGeom prst="rect">
            <a:avLst/>
          </a:prstGeom>
          <a:solidFill>
            <a:srgbClr val="7F7F7F"/>
          </a:solidFill>
          <a:ln>
            <a:noFill/>
          </a:ln>
        </p:spPr>
      </p:sp>
      <p:sp>
        <p:nvSpPr>
          <p:cNvPr id="1002" name="Google Shape;1002;g118fea77057_0_3005"/>
          <p:cNvSpPr txBox="1"/>
          <p:nvPr>
            <p:ph idx="1" type="body"/>
          </p:nvPr>
        </p:nvSpPr>
        <p:spPr>
          <a:xfrm>
            <a:off x="457199" y="1920240"/>
            <a:ext cx="51678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lt1"/>
              </a:buClr>
              <a:buSzPts val="2400"/>
              <a:buChar char="•"/>
              <a:defRPr>
                <a:solidFill>
                  <a:schemeClr val="lt1"/>
                </a:solidFill>
              </a:defRPr>
            </a:lvl1pPr>
            <a:lvl2pPr indent="-355600" lvl="1" marL="914400" rtl="0" algn="l">
              <a:lnSpc>
                <a:spcPct val="100000"/>
              </a:lnSpc>
              <a:spcBef>
                <a:spcPts val="1200"/>
              </a:spcBef>
              <a:spcAft>
                <a:spcPts val="0"/>
              </a:spcAft>
              <a:buClr>
                <a:schemeClr val="lt1"/>
              </a:buClr>
              <a:buSzPts val="2000"/>
              <a:buChar char="•"/>
              <a:defRPr>
                <a:solidFill>
                  <a:schemeClr val="lt1"/>
                </a:solidFill>
              </a:defRPr>
            </a:lvl2pPr>
            <a:lvl3pPr indent="-355600" lvl="2" marL="1371600" rtl="0" algn="l">
              <a:lnSpc>
                <a:spcPct val="100000"/>
              </a:lnSpc>
              <a:spcBef>
                <a:spcPts val="1200"/>
              </a:spcBef>
              <a:spcAft>
                <a:spcPts val="0"/>
              </a:spcAft>
              <a:buClr>
                <a:schemeClr val="lt1"/>
              </a:buClr>
              <a:buSzPts val="2000"/>
              <a:buChar char="•"/>
              <a:defRPr>
                <a:solidFill>
                  <a:schemeClr val="lt1"/>
                </a:solidFill>
              </a:defRPr>
            </a:lvl3pPr>
            <a:lvl4pPr indent="-355600" lvl="3" marL="1828800" rtl="0" algn="l">
              <a:lnSpc>
                <a:spcPct val="100000"/>
              </a:lnSpc>
              <a:spcBef>
                <a:spcPts val="1200"/>
              </a:spcBef>
              <a:spcAft>
                <a:spcPts val="0"/>
              </a:spcAft>
              <a:buClr>
                <a:schemeClr val="lt1"/>
              </a:buClr>
              <a:buSzPts val="2000"/>
              <a:buChar char="•"/>
              <a:defRPr>
                <a:solidFill>
                  <a:schemeClr val="lt1"/>
                </a:solidFill>
              </a:defRPr>
            </a:lvl4pPr>
            <a:lvl5pPr indent="-355600" lvl="4" marL="2286000" rtl="0" algn="l">
              <a:lnSpc>
                <a:spcPct val="100000"/>
              </a:lnSpc>
              <a:spcBef>
                <a:spcPts val="1200"/>
              </a:spcBef>
              <a:spcAft>
                <a:spcPts val="0"/>
              </a:spcAft>
              <a:buClr>
                <a:schemeClr val="lt1"/>
              </a:buClr>
              <a:buSzPts val="200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03" name="Google Shape;1003;g118fea77057_0_3005"/>
          <p:cNvSpPr txBox="1"/>
          <p:nvPr>
            <p:ph type="title"/>
          </p:nvPr>
        </p:nvSpPr>
        <p:spPr>
          <a:xfrm>
            <a:off x="457200" y="457200"/>
            <a:ext cx="5167800" cy="12801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8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lt1"/>
        </a:solidFill>
      </p:bgPr>
    </p:bg>
    <p:spTree>
      <p:nvGrpSpPr>
        <p:cNvPr id="1004" name="Shape 1004"/>
        <p:cNvGrpSpPr/>
        <p:nvPr/>
      </p:nvGrpSpPr>
      <p:grpSpPr>
        <a:xfrm>
          <a:off x="0" y="0"/>
          <a:ext cx="0" cy="0"/>
          <a:chOff x="0" y="0"/>
          <a:chExt cx="0" cy="0"/>
        </a:xfrm>
      </p:grpSpPr>
      <p:sp>
        <p:nvSpPr>
          <p:cNvPr id="1005" name="Google Shape;1005;g118fea77057_0_3009"/>
          <p:cNvSpPr/>
          <p:nvPr>
            <p:ph idx="2" type="pic"/>
          </p:nvPr>
        </p:nvSpPr>
        <p:spPr>
          <a:xfrm>
            <a:off x="6096000" y="0"/>
            <a:ext cx="6096000" cy="6858000"/>
          </a:xfrm>
          <a:prstGeom prst="rect">
            <a:avLst/>
          </a:prstGeom>
          <a:solidFill>
            <a:srgbClr val="7F7F7F"/>
          </a:solidFill>
          <a:ln>
            <a:noFill/>
          </a:ln>
        </p:spPr>
      </p:sp>
      <p:sp>
        <p:nvSpPr>
          <p:cNvPr id="1006" name="Google Shape;1006;g118fea77057_0_3009"/>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lt1"/>
              </a:buClr>
              <a:buSzPts val="2400"/>
              <a:buChar char="•"/>
              <a:defRPr>
                <a:solidFill>
                  <a:schemeClr val="lt1"/>
                </a:solidFill>
              </a:defRPr>
            </a:lvl1pPr>
            <a:lvl2pPr indent="-355600" lvl="1" marL="914400" rtl="0" algn="l">
              <a:lnSpc>
                <a:spcPct val="100000"/>
              </a:lnSpc>
              <a:spcBef>
                <a:spcPts val="1200"/>
              </a:spcBef>
              <a:spcAft>
                <a:spcPts val="0"/>
              </a:spcAft>
              <a:buClr>
                <a:schemeClr val="lt1"/>
              </a:buClr>
              <a:buSzPts val="2000"/>
              <a:buChar char="•"/>
              <a:defRPr>
                <a:solidFill>
                  <a:schemeClr val="lt1"/>
                </a:solidFill>
              </a:defRPr>
            </a:lvl2pPr>
            <a:lvl3pPr indent="-355600" lvl="2" marL="1371600" rtl="0" algn="l">
              <a:lnSpc>
                <a:spcPct val="100000"/>
              </a:lnSpc>
              <a:spcBef>
                <a:spcPts val="1200"/>
              </a:spcBef>
              <a:spcAft>
                <a:spcPts val="0"/>
              </a:spcAft>
              <a:buClr>
                <a:schemeClr val="lt1"/>
              </a:buClr>
              <a:buSzPts val="2000"/>
              <a:buChar char="•"/>
              <a:defRPr>
                <a:solidFill>
                  <a:schemeClr val="lt1"/>
                </a:solidFill>
              </a:defRPr>
            </a:lvl3pPr>
            <a:lvl4pPr indent="-355600" lvl="3" marL="1828800" rtl="0" algn="l">
              <a:lnSpc>
                <a:spcPct val="100000"/>
              </a:lnSpc>
              <a:spcBef>
                <a:spcPts val="1200"/>
              </a:spcBef>
              <a:spcAft>
                <a:spcPts val="0"/>
              </a:spcAft>
              <a:buClr>
                <a:schemeClr val="lt1"/>
              </a:buClr>
              <a:buSzPts val="2000"/>
              <a:buChar char="•"/>
              <a:defRPr>
                <a:solidFill>
                  <a:schemeClr val="lt1"/>
                </a:solidFill>
              </a:defRPr>
            </a:lvl4pPr>
            <a:lvl5pPr indent="-355600" lvl="4" marL="2286000" rtl="0" algn="l">
              <a:lnSpc>
                <a:spcPct val="100000"/>
              </a:lnSpc>
              <a:spcBef>
                <a:spcPts val="1200"/>
              </a:spcBef>
              <a:spcAft>
                <a:spcPts val="0"/>
              </a:spcAft>
              <a:buClr>
                <a:schemeClr val="lt1"/>
              </a:buClr>
              <a:buSzPts val="200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07" name="Google Shape;1007;g118fea77057_0_3009"/>
          <p:cNvSpPr txBox="1"/>
          <p:nvPr>
            <p:ph idx="3" type="body"/>
          </p:nvPr>
        </p:nvSpPr>
        <p:spPr>
          <a:xfrm>
            <a:off x="1280612" y="457200"/>
            <a:ext cx="3429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defRPr>
            </a:lvl1pPr>
            <a:lvl2pPr indent="-355600" lvl="1" marL="914400" rtl="0" algn="l">
              <a:lnSpc>
                <a:spcPct val="100000"/>
              </a:lnSpc>
              <a:spcBef>
                <a:spcPts val="1200"/>
              </a:spcBef>
              <a:spcAft>
                <a:spcPts val="0"/>
              </a:spcAft>
              <a:buClr>
                <a:schemeClr val="dk1"/>
              </a:buClr>
              <a:buSzPts val="2000"/>
              <a:buChar char="•"/>
              <a:defRPr>
                <a:solidFill>
                  <a:schemeClr val="dk1"/>
                </a:solidFill>
              </a:defRPr>
            </a:lvl2pPr>
            <a:lvl3pPr indent="-355600" lvl="2" marL="1371600" rtl="0" algn="l">
              <a:lnSpc>
                <a:spcPct val="100000"/>
              </a:lnSpc>
              <a:spcBef>
                <a:spcPts val="1200"/>
              </a:spcBef>
              <a:spcAft>
                <a:spcPts val="0"/>
              </a:spcAft>
              <a:buClr>
                <a:schemeClr val="dk1"/>
              </a:buClr>
              <a:buSzPts val="2000"/>
              <a:buChar char="•"/>
              <a:defRPr>
                <a:solidFill>
                  <a:schemeClr val="dk1"/>
                </a:solidFill>
              </a:defRPr>
            </a:lvl3pPr>
            <a:lvl4pPr indent="-355600" lvl="3" marL="1828800" rtl="0" algn="l">
              <a:lnSpc>
                <a:spcPct val="100000"/>
              </a:lnSpc>
              <a:spcBef>
                <a:spcPts val="1200"/>
              </a:spcBef>
              <a:spcAft>
                <a:spcPts val="0"/>
              </a:spcAft>
              <a:buClr>
                <a:schemeClr val="dk1"/>
              </a:buClr>
              <a:buSzPts val="2000"/>
              <a:buChar char="•"/>
              <a:defRPr>
                <a:solidFill>
                  <a:schemeClr val="dk1"/>
                </a:solidFill>
              </a:defRPr>
            </a:lvl4pPr>
            <a:lvl5pPr indent="-355600" lvl="4" marL="2286000" rtl="0" algn="l">
              <a:lnSpc>
                <a:spcPct val="100000"/>
              </a:lnSpc>
              <a:spcBef>
                <a:spcPts val="1200"/>
              </a:spcBef>
              <a:spcAft>
                <a:spcPts val="0"/>
              </a:spcAft>
              <a:buClr>
                <a:schemeClr val="dk1"/>
              </a:buClr>
              <a:buSzPts val="2000"/>
              <a:buChar char="•"/>
              <a:defRPr>
                <a:solidFill>
                  <a:schemeClr val="dk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1008" name="Shape 1008"/>
        <p:cNvGrpSpPr/>
        <p:nvPr/>
      </p:nvGrpSpPr>
      <p:grpSpPr>
        <a:xfrm>
          <a:off x="0" y="0"/>
          <a:ext cx="0" cy="0"/>
          <a:chOff x="0" y="0"/>
          <a:chExt cx="0" cy="0"/>
        </a:xfrm>
      </p:grpSpPr>
      <p:sp>
        <p:nvSpPr>
          <p:cNvPr id="1009" name="Google Shape;1009;g118fea77057_0_3013"/>
          <p:cNvSpPr/>
          <p:nvPr>
            <p:ph idx="2" type="pic"/>
          </p:nvPr>
        </p:nvSpPr>
        <p:spPr>
          <a:xfrm>
            <a:off x="6096000" y="0"/>
            <a:ext cx="6096000" cy="6858000"/>
          </a:xfrm>
          <a:prstGeom prst="rect">
            <a:avLst/>
          </a:prstGeom>
          <a:solidFill>
            <a:srgbClr val="7F7F7F"/>
          </a:solidFill>
          <a:ln>
            <a:noFill/>
          </a:ln>
        </p:spPr>
      </p:sp>
      <p:sp>
        <p:nvSpPr>
          <p:cNvPr id="1010" name="Google Shape;1010;g118fea77057_0_3013"/>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lt1"/>
              </a:buClr>
              <a:buSzPts val="2400"/>
              <a:buChar char="•"/>
              <a:defRPr>
                <a:solidFill>
                  <a:schemeClr val="lt1"/>
                </a:solidFill>
              </a:defRPr>
            </a:lvl1pPr>
            <a:lvl2pPr indent="-355600" lvl="1" marL="914400" rtl="0" algn="l">
              <a:lnSpc>
                <a:spcPct val="100000"/>
              </a:lnSpc>
              <a:spcBef>
                <a:spcPts val="1200"/>
              </a:spcBef>
              <a:spcAft>
                <a:spcPts val="0"/>
              </a:spcAft>
              <a:buClr>
                <a:schemeClr val="lt1"/>
              </a:buClr>
              <a:buSzPts val="2000"/>
              <a:buChar char="•"/>
              <a:defRPr>
                <a:solidFill>
                  <a:schemeClr val="lt1"/>
                </a:solidFill>
              </a:defRPr>
            </a:lvl2pPr>
            <a:lvl3pPr indent="-355600" lvl="2" marL="1371600" rtl="0" algn="l">
              <a:lnSpc>
                <a:spcPct val="100000"/>
              </a:lnSpc>
              <a:spcBef>
                <a:spcPts val="1200"/>
              </a:spcBef>
              <a:spcAft>
                <a:spcPts val="0"/>
              </a:spcAft>
              <a:buClr>
                <a:schemeClr val="lt1"/>
              </a:buClr>
              <a:buSzPts val="2000"/>
              <a:buChar char="•"/>
              <a:defRPr>
                <a:solidFill>
                  <a:schemeClr val="lt1"/>
                </a:solidFill>
              </a:defRPr>
            </a:lvl3pPr>
            <a:lvl4pPr indent="-355600" lvl="3" marL="1828800" rtl="0" algn="l">
              <a:lnSpc>
                <a:spcPct val="100000"/>
              </a:lnSpc>
              <a:spcBef>
                <a:spcPts val="1200"/>
              </a:spcBef>
              <a:spcAft>
                <a:spcPts val="0"/>
              </a:spcAft>
              <a:buClr>
                <a:schemeClr val="lt1"/>
              </a:buClr>
              <a:buSzPts val="2000"/>
              <a:buChar char="•"/>
              <a:defRPr>
                <a:solidFill>
                  <a:schemeClr val="lt1"/>
                </a:solidFill>
              </a:defRPr>
            </a:lvl4pPr>
            <a:lvl5pPr indent="-355600" lvl="4" marL="2286000" rtl="0" algn="l">
              <a:lnSpc>
                <a:spcPct val="100000"/>
              </a:lnSpc>
              <a:spcBef>
                <a:spcPts val="1200"/>
              </a:spcBef>
              <a:spcAft>
                <a:spcPts val="0"/>
              </a:spcAft>
              <a:buClr>
                <a:schemeClr val="lt1"/>
              </a:buClr>
              <a:buSzPts val="200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11" name="Google Shape;1011;g118fea77057_0_3013"/>
          <p:cNvSpPr txBox="1"/>
          <p:nvPr>
            <p:ph idx="3" type="body"/>
          </p:nvPr>
        </p:nvSpPr>
        <p:spPr>
          <a:xfrm>
            <a:off x="1280612" y="457200"/>
            <a:ext cx="3429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lt1"/>
              </a:buClr>
              <a:buSzPts val="2400"/>
              <a:buChar char="•"/>
              <a:defRPr>
                <a:solidFill>
                  <a:schemeClr val="lt1"/>
                </a:solidFill>
              </a:defRPr>
            </a:lvl1pPr>
            <a:lvl2pPr indent="-355600" lvl="1" marL="914400" rtl="0" algn="l">
              <a:lnSpc>
                <a:spcPct val="100000"/>
              </a:lnSpc>
              <a:spcBef>
                <a:spcPts val="1200"/>
              </a:spcBef>
              <a:spcAft>
                <a:spcPts val="0"/>
              </a:spcAft>
              <a:buClr>
                <a:schemeClr val="lt1"/>
              </a:buClr>
              <a:buSzPts val="2000"/>
              <a:buChar char="•"/>
              <a:defRPr>
                <a:solidFill>
                  <a:schemeClr val="lt1"/>
                </a:solidFill>
              </a:defRPr>
            </a:lvl2pPr>
            <a:lvl3pPr indent="-355600" lvl="2" marL="1371600" rtl="0" algn="l">
              <a:lnSpc>
                <a:spcPct val="100000"/>
              </a:lnSpc>
              <a:spcBef>
                <a:spcPts val="1200"/>
              </a:spcBef>
              <a:spcAft>
                <a:spcPts val="0"/>
              </a:spcAft>
              <a:buClr>
                <a:schemeClr val="lt1"/>
              </a:buClr>
              <a:buSzPts val="2000"/>
              <a:buChar char="•"/>
              <a:defRPr>
                <a:solidFill>
                  <a:schemeClr val="lt1"/>
                </a:solidFill>
              </a:defRPr>
            </a:lvl3pPr>
            <a:lvl4pPr indent="-355600" lvl="3" marL="1828800" rtl="0" algn="l">
              <a:lnSpc>
                <a:spcPct val="100000"/>
              </a:lnSpc>
              <a:spcBef>
                <a:spcPts val="1200"/>
              </a:spcBef>
              <a:spcAft>
                <a:spcPts val="0"/>
              </a:spcAft>
              <a:buClr>
                <a:schemeClr val="lt1"/>
              </a:buClr>
              <a:buSzPts val="2000"/>
              <a:buChar char="•"/>
              <a:defRPr>
                <a:solidFill>
                  <a:schemeClr val="lt1"/>
                </a:solidFill>
              </a:defRPr>
            </a:lvl4pPr>
            <a:lvl5pPr indent="-355600" lvl="4" marL="2286000" rtl="0" algn="l">
              <a:lnSpc>
                <a:spcPct val="100000"/>
              </a:lnSpc>
              <a:spcBef>
                <a:spcPts val="1200"/>
              </a:spcBef>
              <a:spcAft>
                <a:spcPts val="0"/>
              </a:spcAft>
              <a:buClr>
                <a:schemeClr val="lt1"/>
              </a:buClr>
              <a:buSzPts val="2000"/>
              <a:buChar char="•"/>
              <a:defRPr>
                <a:solidFill>
                  <a:schemeClr val="lt1"/>
                </a:solidFill>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spTree>
      <p:nvGrpSpPr>
        <p:cNvPr id="1012" name="Shape 1012"/>
        <p:cNvGrpSpPr/>
        <p:nvPr/>
      </p:nvGrpSpPr>
      <p:grpSpPr>
        <a:xfrm>
          <a:off x="0" y="0"/>
          <a:ext cx="0" cy="0"/>
          <a:chOff x="0" y="0"/>
          <a:chExt cx="0" cy="0"/>
        </a:xfrm>
      </p:grpSpPr>
      <p:sp>
        <p:nvSpPr>
          <p:cNvPr id="1013" name="Google Shape;1013;g118fea77057_0_3017"/>
          <p:cNvSpPr txBox="1"/>
          <p:nvPr>
            <p:ph type="title"/>
          </p:nvPr>
        </p:nvSpPr>
        <p:spPr>
          <a:xfrm>
            <a:off x="533401" y="873922"/>
            <a:ext cx="11115600" cy="51366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1017" name="Shape 1017"/>
        <p:cNvGrpSpPr/>
        <p:nvPr/>
      </p:nvGrpSpPr>
      <p:grpSpPr>
        <a:xfrm>
          <a:off x="0" y="0"/>
          <a:ext cx="0" cy="0"/>
          <a:chOff x="0" y="0"/>
          <a:chExt cx="0" cy="0"/>
        </a:xfrm>
      </p:grpSpPr>
      <p:sp>
        <p:nvSpPr>
          <p:cNvPr id="1018" name="Google Shape;1018;g118fea77057_0_3276"/>
          <p:cNvSpPr txBox="1"/>
          <p:nvPr>
            <p:ph type="title"/>
          </p:nvPr>
        </p:nvSpPr>
        <p:spPr>
          <a:xfrm>
            <a:off x="616950" y="501271"/>
            <a:ext cx="10873500" cy="62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19" name="Google Shape;1019;g118fea77057_0_3276"/>
          <p:cNvSpPr txBox="1"/>
          <p:nvPr>
            <p:ph idx="1" type="body"/>
          </p:nvPr>
        </p:nvSpPr>
        <p:spPr>
          <a:xfrm>
            <a:off x="616946" y="1386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rgbClr val="434343"/>
              </a:buClr>
              <a:buSzPts val="1800"/>
              <a:buChar char="•"/>
              <a:defRPr/>
            </a:lvl6pPr>
            <a:lvl7pPr indent="-342900" lvl="6" marL="3200400" rtl="0" algn="l">
              <a:lnSpc>
                <a:spcPct val="90000"/>
              </a:lnSpc>
              <a:spcBef>
                <a:spcPts val="500"/>
              </a:spcBef>
              <a:spcAft>
                <a:spcPts val="0"/>
              </a:spcAft>
              <a:buClr>
                <a:srgbClr val="434343"/>
              </a:buClr>
              <a:buSzPts val="1800"/>
              <a:buChar char="•"/>
              <a:defRPr/>
            </a:lvl7pPr>
            <a:lvl8pPr indent="-342900" lvl="7" marL="3657600" rtl="0" algn="l">
              <a:lnSpc>
                <a:spcPct val="90000"/>
              </a:lnSpc>
              <a:spcBef>
                <a:spcPts val="500"/>
              </a:spcBef>
              <a:spcAft>
                <a:spcPts val="0"/>
              </a:spcAft>
              <a:buClr>
                <a:srgbClr val="434343"/>
              </a:buClr>
              <a:buSzPts val="1800"/>
              <a:buChar char="•"/>
              <a:defRPr/>
            </a:lvl8pPr>
            <a:lvl9pPr indent="-342900" lvl="8" marL="4114800" rtl="0" algn="l">
              <a:lnSpc>
                <a:spcPct val="90000"/>
              </a:lnSpc>
              <a:spcBef>
                <a:spcPts val="500"/>
              </a:spcBef>
              <a:spcAft>
                <a:spcPts val="0"/>
              </a:spcAft>
              <a:buClr>
                <a:srgbClr val="434343"/>
              </a:buClr>
              <a:buSzPts val="1800"/>
              <a:buChar char="•"/>
              <a:defRPr/>
            </a:lvl9pPr>
          </a:lstStyle>
          <a:p/>
        </p:txBody>
      </p:sp>
      <p:pic>
        <p:nvPicPr>
          <p:cNvPr id="1020" name="Google Shape;1020;g118fea77057_0_3276"/>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21" name="Google Shape;1021;g118fea77057_0_3276"/>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22" name="Shape 1022"/>
        <p:cNvGrpSpPr/>
        <p:nvPr/>
      </p:nvGrpSpPr>
      <p:grpSpPr>
        <a:xfrm>
          <a:off x="0" y="0"/>
          <a:ext cx="0" cy="0"/>
          <a:chOff x="0" y="0"/>
          <a:chExt cx="0" cy="0"/>
        </a:xfrm>
      </p:grpSpPr>
      <p:sp>
        <p:nvSpPr>
          <p:cNvPr id="1023" name="Google Shape;1023;g118fea77057_0_3281"/>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024" name="Google Shape;1024;g118fea77057_0_3281"/>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25" name="Google Shape;1025;g118fea77057_0_3281"/>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026" name="Shape 1026"/>
        <p:cNvGrpSpPr/>
        <p:nvPr/>
      </p:nvGrpSpPr>
      <p:grpSpPr>
        <a:xfrm>
          <a:off x="0" y="0"/>
          <a:ext cx="0" cy="0"/>
          <a:chOff x="0" y="0"/>
          <a:chExt cx="0" cy="0"/>
        </a:xfrm>
      </p:grpSpPr>
      <p:sp>
        <p:nvSpPr>
          <p:cNvPr id="1027" name="Google Shape;1027;g118fea77057_0_3285"/>
          <p:cNvSpPr/>
          <p:nvPr>
            <p:ph idx="2" type="pic"/>
          </p:nvPr>
        </p:nvSpPr>
        <p:spPr>
          <a:xfrm>
            <a:off x="6096000" y="0"/>
            <a:ext cx="6096000" cy="6858000"/>
          </a:xfrm>
          <a:prstGeom prst="rect">
            <a:avLst/>
          </a:prstGeom>
          <a:solidFill>
            <a:srgbClr val="FEFEFE"/>
          </a:solidFill>
          <a:ln>
            <a:noFill/>
          </a:ln>
        </p:spPr>
      </p:sp>
      <p:sp>
        <p:nvSpPr>
          <p:cNvPr id="1028" name="Google Shape;1028;g118fea77057_0_3285"/>
          <p:cNvSpPr txBox="1"/>
          <p:nvPr>
            <p:ph idx="1" type="body"/>
          </p:nvPr>
        </p:nvSpPr>
        <p:spPr>
          <a:xfrm>
            <a:off x="457199" y="1615440"/>
            <a:ext cx="51678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29" name="Google Shape;1029;g118fea77057_0_3285"/>
          <p:cNvSpPr txBox="1"/>
          <p:nvPr>
            <p:ph type="title"/>
          </p:nvPr>
        </p:nvSpPr>
        <p:spPr>
          <a:xfrm>
            <a:off x="457200" y="457200"/>
            <a:ext cx="5167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030" name="Google Shape;1030;g118fea77057_0_3285"/>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31" name="Google Shape;1031;g118fea77057_0_3285"/>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032" name="Shape 1032"/>
        <p:cNvGrpSpPr/>
        <p:nvPr/>
      </p:nvGrpSpPr>
      <p:grpSpPr>
        <a:xfrm>
          <a:off x="0" y="0"/>
          <a:ext cx="0" cy="0"/>
          <a:chOff x="0" y="0"/>
          <a:chExt cx="0" cy="0"/>
        </a:xfrm>
      </p:grpSpPr>
      <p:sp>
        <p:nvSpPr>
          <p:cNvPr id="1033" name="Google Shape;1033;g118fea77057_0_3291"/>
          <p:cNvSpPr txBox="1"/>
          <p:nvPr>
            <p:ph type="ctrTitle"/>
          </p:nvPr>
        </p:nvSpPr>
        <p:spPr>
          <a:xfrm>
            <a:off x="1524000" y="2656900"/>
            <a:ext cx="9144000" cy="6675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rgbClr val="009ADE"/>
              </a:buClr>
              <a:buSzPts val="4400"/>
              <a:buFont typeface="Century Gothic"/>
              <a:buNone/>
              <a:defRPr b="0" sz="4400">
                <a:solidFill>
                  <a:srgbClr val="009ADE"/>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034" name="Google Shape;1034;g118fea77057_0_3291"/>
          <p:cNvPicPr preferRelativeResize="0"/>
          <p:nvPr/>
        </p:nvPicPr>
        <p:blipFill rotWithShape="1">
          <a:blip r:embed="rId2">
            <a:alphaModFix/>
          </a:blip>
          <a:srcRect b="0" l="0" r="0" t="0"/>
          <a:stretch/>
        </p:blipFill>
        <p:spPr>
          <a:xfrm>
            <a:off x="4211070" y="4711362"/>
            <a:ext cx="3774314" cy="493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solidFill>
          <a:schemeClr val="lt1"/>
        </a:solidFill>
      </p:bgPr>
    </p:bg>
    <p:spTree>
      <p:nvGrpSpPr>
        <p:cNvPr id="1035" name="Shape 1035"/>
        <p:cNvGrpSpPr/>
        <p:nvPr/>
      </p:nvGrpSpPr>
      <p:grpSpPr>
        <a:xfrm>
          <a:off x="0" y="0"/>
          <a:ext cx="0" cy="0"/>
          <a:chOff x="0" y="0"/>
          <a:chExt cx="0" cy="0"/>
        </a:xfrm>
      </p:grpSpPr>
      <p:sp>
        <p:nvSpPr>
          <p:cNvPr id="1036" name="Google Shape;1036;g118fea77057_0_3294"/>
          <p:cNvSpPr/>
          <p:nvPr>
            <p:ph idx="2" type="pic"/>
          </p:nvPr>
        </p:nvSpPr>
        <p:spPr>
          <a:xfrm>
            <a:off x="0" y="2192138"/>
            <a:ext cx="12192000" cy="4665900"/>
          </a:xfrm>
          <a:prstGeom prst="rect">
            <a:avLst/>
          </a:prstGeom>
          <a:noFill/>
          <a:ln>
            <a:noFill/>
          </a:ln>
        </p:spPr>
      </p:sp>
      <p:pic>
        <p:nvPicPr>
          <p:cNvPr descr="A picture containing drawing, table&#10;&#10;Description automatically generated" id="1037" name="Google Shape;1037;g118fea77057_0_3294"/>
          <p:cNvPicPr preferRelativeResize="0"/>
          <p:nvPr/>
        </p:nvPicPr>
        <p:blipFill rotWithShape="1">
          <a:blip r:embed="rId2">
            <a:alphaModFix/>
          </a:blip>
          <a:srcRect b="0" l="0" r="0" t="0"/>
          <a:stretch/>
        </p:blipFill>
        <p:spPr>
          <a:xfrm>
            <a:off x="2229604" y="2938271"/>
            <a:ext cx="7732788" cy="981458"/>
          </a:xfrm>
          <a:prstGeom prst="rect">
            <a:avLst/>
          </a:prstGeom>
          <a:noFill/>
          <a:ln>
            <a:noFill/>
          </a:ln>
        </p:spPr>
      </p:pic>
      <p:pic>
        <p:nvPicPr>
          <p:cNvPr descr="A picture containing drawing, table&#10;&#10;Description automatically generated" id="1038" name="Google Shape;1038;g118fea77057_0_3294"/>
          <p:cNvPicPr preferRelativeResize="0"/>
          <p:nvPr/>
        </p:nvPicPr>
        <p:blipFill rotWithShape="1">
          <a:blip r:embed="rId2">
            <a:alphaModFix/>
          </a:blip>
          <a:srcRect b="0" l="0" r="0" t="0"/>
          <a:stretch/>
        </p:blipFill>
        <p:spPr>
          <a:xfrm>
            <a:off x="116189" y="655299"/>
            <a:ext cx="7732788" cy="981458"/>
          </a:xfrm>
          <a:prstGeom prst="rect">
            <a:avLst/>
          </a:prstGeom>
          <a:noFill/>
          <a:ln>
            <a:noFill/>
          </a:ln>
        </p:spPr>
      </p:pic>
      <p:pic>
        <p:nvPicPr>
          <p:cNvPr id="1039" name="Google Shape;1039;g118fea77057_0_3294"/>
          <p:cNvPicPr preferRelativeResize="0"/>
          <p:nvPr/>
        </p:nvPicPr>
        <p:blipFill rotWithShape="1">
          <a:blip r:embed="rId3">
            <a:alphaModFix/>
          </a:blip>
          <a:srcRect b="0" l="0" r="0" t="0"/>
          <a:stretch/>
        </p:blipFill>
        <p:spPr>
          <a:xfrm>
            <a:off x="457200" y="6442546"/>
            <a:ext cx="1954183" cy="251816"/>
          </a:xfrm>
          <a:prstGeom prst="rect">
            <a:avLst/>
          </a:prstGeom>
          <a:noFill/>
          <a:ln>
            <a:noFill/>
          </a:ln>
        </p:spPr>
      </p:pic>
      <p:sp>
        <p:nvSpPr>
          <p:cNvPr id="1040" name="Google Shape;1040;g118fea77057_0_3294"/>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Image">
  <p:cSld name="Single Block/Image">
    <p:spTree>
      <p:nvGrpSpPr>
        <p:cNvPr id="94" name="Shape 94"/>
        <p:cNvGrpSpPr/>
        <p:nvPr/>
      </p:nvGrpSpPr>
      <p:grpSpPr>
        <a:xfrm>
          <a:off x="0" y="0"/>
          <a:ext cx="0" cy="0"/>
          <a:chOff x="0" y="0"/>
          <a:chExt cx="0" cy="0"/>
        </a:xfrm>
      </p:grpSpPr>
      <p:sp>
        <p:nvSpPr>
          <p:cNvPr id="95" name="Google Shape;95;p40"/>
          <p:cNvSpPr/>
          <p:nvPr>
            <p:ph idx="2" type="pic"/>
          </p:nvPr>
        </p:nvSpPr>
        <p:spPr>
          <a:xfrm>
            <a:off x="0" y="0"/>
            <a:ext cx="12192000" cy="6858000"/>
          </a:xfrm>
          <a:prstGeom prst="rect">
            <a:avLst/>
          </a:prstGeom>
          <a:noFill/>
          <a:ln>
            <a:noFill/>
          </a:ln>
        </p:spPr>
        <p:txBody>
          <a:bodyPr anchorCtr="0" anchor="t" bIns="0" lIns="0" spcFirstLastPara="1" rIns="0" wrap="square" tIns="0">
            <a:norm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96" name="Google Shape;96;p40"/>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7" name="Google Shape;97;p40"/>
          <p:cNvSpPr txBox="1"/>
          <p:nvPr>
            <p:ph idx="1" type="body"/>
          </p:nvPr>
        </p:nvSpPr>
        <p:spPr>
          <a:xfrm>
            <a:off x="457200" y="1920240"/>
            <a:ext cx="11247120" cy="4526280"/>
          </a:xfrm>
          <a:prstGeom prst="rect">
            <a:avLst/>
          </a:prstGeom>
          <a:noFill/>
          <a:ln>
            <a:noFill/>
          </a:ln>
        </p:spPr>
        <p:txBody>
          <a:bodyPr anchorCtr="0" anchor="t"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041" name="Shape 1041"/>
        <p:cNvGrpSpPr/>
        <p:nvPr/>
      </p:nvGrpSpPr>
      <p:grpSpPr>
        <a:xfrm>
          <a:off x="0" y="0"/>
          <a:ext cx="0" cy="0"/>
          <a:chOff x="0" y="0"/>
          <a:chExt cx="0" cy="0"/>
        </a:xfrm>
      </p:grpSpPr>
      <p:pic>
        <p:nvPicPr>
          <p:cNvPr id="1042" name="Google Shape;1042;g118fea77057_0_3300"/>
          <p:cNvPicPr preferRelativeResize="0"/>
          <p:nvPr/>
        </p:nvPicPr>
        <p:blipFill rotWithShape="1">
          <a:blip r:embed="rId2">
            <a:alphaModFix/>
          </a:blip>
          <a:srcRect b="0" l="0" r="0" t="0"/>
          <a:stretch/>
        </p:blipFill>
        <p:spPr>
          <a:xfrm>
            <a:off x="3099684" y="2461628"/>
            <a:ext cx="5962153" cy="779372"/>
          </a:xfrm>
          <a:prstGeom prst="rect">
            <a:avLst/>
          </a:prstGeom>
          <a:noFill/>
          <a:ln>
            <a:noFill/>
          </a:ln>
        </p:spPr>
      </p:pic>
      <p:sp>
        <p:nvSpPr>
          <p:cNvPr id="1043" name="Google Shape;1043;g118fea77057_0_3300"/>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03764"/>
              </a:buClr>
              <a:buSzPts val="3600"/>
              <a:buFont typeface="Century Gothic"/>
              <a:buNone/>
              <a:defRPr b="0" i="0" sz="36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44" name="Shape 1044"/>
        <p:cNvGrpSpPr/>
        <p:nvPr/>
      </p:nvGrpSpPr>
      <p:grpSpPr>
        <a:xfrm>
          <a:off x="0" y="0"/>
          <a:ext cx="0" cy="0"/>
          <a:chOff x="0" y="0"/>
          <a:chExt cx="0" cy="0"/>
        </a:xfrm>
      </p:grpSpPr>
      <p:sp>
        <p:nvSpPr>
          <p:cNvPr id="1045" name="Google Shape;1045;g118fea77057_0_3303"/>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3764"/>
              </a:buClr>
              <a:buSzPts val="4000"/>
              <a:buFont typeface="Century Gothic"/>
              <a:buNone/>
              <a:defRPr b="0" i="0" sz="40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046" name="Google Shape;1046;g118fea77057_0_3303"/>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47" name="Google Shape;1047;g118fea77057_0_3303"/>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tement 1">
  <p:cSld name="1_Statement 1">
    <p:bg>
      <p:bgPr>
        <a:solidFill>
          <a:schemeClr val="lt1"/>
        </a:solidFill>
      </p:bgPr>
    </p:bg>
    <p:spTree>
      <p:nvGrpSpPr>
        <p:cNvPr id="1048" name="Shape 1048"/>
        <p:cNvGrpSpPr/>
        <p:nvPr/>
      </p:nvGrpSpPr>
      <p:grpSpPr>
        <a:xfrm>
          <a:off x="0" y="0"/>
          <a:ext cx="0" cy="0"/>
          <a:chOff x="0" y="0"/>
          <a:chExt cx="0" cy="0"/>
        </a:xfrm>
      </p:grpSpPr>
      <p:sp>
        <p:nvSpPr>
          <p:cNvPr id="1049" name="Google Shape;1049;g118fea77057_0_3307"/>
          <p:cNvSpPr/>
          <p:nvPr/>
        </p:nvSpPr>
        <p:spPr>
          <a:xfrm>
            <a:off x="-1" y="0"/>
            <a:ext cx="12192000" cy="1971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050" name="Google Shape;1050;g118fea77057_0_3307"/>
          <p:cNvSpPr txBox="1"/>
          <p:nvPr>
            <p:ph type="title"/>
          </p:nvPr>
        </p:nvSpPr>
        <p:spPr>
          <a:xfrm>
            <a:off x="457200" y="457200"/>
            <a:ext cx="7793400" cy="97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9ADE"/>
              </a:buClr>
              <a:buSzPts val="4000"/>
              <a:buFont typeface="Century Gothic"/>
              <a:buNone/>
              <a:defRPr b="0" i="0" sz="4000" cap="none">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51" name="Google Shape;1051;g118fea77057_0_3307"/>
          <p:cNvSpPr/>
          <p:nvPr>
            <p:ph idx="2" type="pic"/>
          </p:nvPr>
        </p:nvSpPr>
        <p:spPr>
          <a:xfrm>
            <a:off x="0" y="1430819"/>
            <a:ext cx="12192000" cy="4764900"/>
          </a:xfrm>
          <a:prstGeom prst="rect">
            <a:avLst/>
          </a:prstGeom>
          <a:noFill/>
          <a:ln>
            <a:noFill/>
          </a:ln>
        </p:spPr>
      </p:sp>
      <p:pic>
        <p:nvPicPr>
          <p:cNvPr id="1052" name="Google Shape;1052;g118fea77057_0_3307"/>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53" name="Google Shape;1053;g118fea77057_0_3307"/>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1054" name="Shape 1054"/>
        <p:cNvGrpSpPr/>
        <p:nvPr/>
      </p:nvGrpSpPr>
      <p:grpSpPr>
        <a:xfrm>
          <a:off x="0" y="0"/>
          <a:ext cx="0" cy="0"/>
          <a:chOff x="0" y="0"/>
          <a:chExt cx="0" cy="0"/>
        </a:xfrm>
      </p:grpSpPr>
      <p:sp>
        <p:nvSpPr>
          <p:cNvPr id="1055" name="Google Shape;1055;g118fea77057_0_3313"/>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1056" name="Google Shape;1056;g118fea77057_0_3313"/>
          <p:cNvCxnSpPr/>
          <p:nvPr/>
        </p:nvCxnSpPr>
        <p:spPr>
          <a:xfrm rot="10800000">
            <a:off x="4088447" y="13867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1057" name="Google Shape;1057;g118fea77057_0_3313"/>
          <p:cNvCxnSpPr/>
          <p:nvPr/>
        </p:nvCxnSpPr>
        <p:spPr>
          <a:xfrm rot="10800000">
            <a:off x="8103553" y="13867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1058" name="Google Shape;1058;g118fea77057_0_3313"/>
          <p:cNvSpPr txBox="1"/>
          <p:nvPr>
            <p:ph idx="1" type="body"/>
          </p:nvPr>
        </p:nvSpPr>
        <p:spPr>
          <a:xfrm>
            <a:off x="457199" y="1386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59" name="Google Shape;1059;g118fea77057_0_3313"/>
          <p:cNvSpPr txBox="1"/>
          <p:nvPr>
            <p:ph idx="2" type="body"/>
          </p:nvPr>
        </p:nvSpPr>
        <p:spPr>
          <a:xfrm>
            <a:off x="4434840" y="1386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060" name="Google Shape;1060;g118fea77057_0_3313"/>
          <p:cNvSpPr txBox="1"/>
          <p:nvPr>
            <p:ph idx="3" type="body"/>
          </p:nvPr>
        </p:nvSpPr>
        <p:spPr>
          <a:xfrm>
            <a:off x="8412480" y="1386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061" name="Google Shape;1061;g118fea77057_0_3313"/>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62" name="Google Shape;1062;g118fea77057_0_3313"/>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1063" name="Shape 1063"/>
        <p:cNvGrpSpPr/>
        <p:nvPr/>
      </p:nvGrpSpPr>
      <p:grpSpPr>
        <a:xfrm>
          <a:off x="0" y="0"/>
          <a:ext cx="0" cy="0"/>
          <a:chOff x="0" y="0"/>
          <a:chExt cx="0" cy="0"/>
        </a:xfrm>
      </p:grpSpPr>
      <p:sp>
        <p:nvSpPr>
          <p:cNvPr id="1064" name="Google Shape;1064;g118fea77057_0_3322"/>
          <p:cNvSpPr/>
          <p:nvPr>
            <p:ph idx="2" type="pic"/>
          </p:nvPr>
        </p:nvSpPr>
        <p:spPr>
          <a:xfrm>
            <a:off x="6096000" y="0"/>
            <a:ext cx="6096000" cy="6858000"/>
          </a:xfrm>
          <a:prstGeom prst="rect">
            <a:avLst/>
          </a:prstGeom>
          <a:solidFill>
            <a:srgbClr val="FEFEFE"/>
          </a:solidFill>
          <a:ln>
            <a:noFill/>
          </a:ln>
        </p:spPr>
      </p:sp>
      <p:sp>
        <p:nvSpPr>
          <p:cNvPr id="1065" name="Google Shape;1065;g118fea77057_0_3322"/>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66" name="Google Shape;1066;g118fea77057_0_3322"/>
          <p:cNvSpPr txBox="1"/>
          <p:nvPr>
            <p:ph idx="3" type="body"/>
          </p:nvPr>
        </p:nvSpPr>
        <p:spPr>
          <a:xfrm>
            <a:off x="762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pic>
        <p:nvPicPr>
          <p:cNvPr id="1067" name="Google Shape;1067;g118fea77057_0_3322"/>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68" name="Google Shape;1068;g118fea77057_0_3322"/>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69" name="Shape 1069"/>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73" name="Shape 1073"/>
        <p:cNvGrpSpPr/>
        <p:nvPr/>
      </p:nvGrpSpPr>
      <p:grpSpPr>
        <a:xfrm>
          <a:off x="0" y="0"/>
          <a:ext cx="0" cy="0"/>
          <a:chOff x="0" y="0"/>
          <a:chExt cx="0" cy="0"/>
        </a:xfrm>
      </p:grpSpPr>
      <p:sp>
        <p:nvSpPr>
          <p:cNvPr id="1074" name="Google Shape;1074;g118fea77057_0_3332"/>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075" name="Google Shape;1075;g118fea77057_0_3332"/>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76" name="Google Shape;1076;g118fea77057_0_3332"/>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1077" name="Shape 1077"/>
        <p:cNvGrpSpPr/>
        <p:nvPr/>
      </p:nvGrpSpPr>
      <p:grpSpPr>
        <a:xfrm>
          <a:off x="0" y="0"/>
          <a:ext cx="0" cy="0"/>
          <a:chOff x="0" y="0"/>
          <a:chExt cx="0" cy="0"/>
        </a:xfrm>
      </p:grpSpPr>
      <p:sp>
        <p:nvSpPr>
          <p:cNvPr id="1078" name="Google Shape;1078;g118fea77057_0_3336"/>
          <p:cNvSpPr txBox="1"/>
          <p:nvPr>
            <p:ph type="title"/>
          </p:nvPr>
        </p:nvSpPr>
        <p:spPr>
          <a:xfrm>
            <a:off x="616950" y="501271"/>
            <a:ext cx="10873500" cy="624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079" name="Google Shape;1079;g118fea77057_0_3336"/>
          <p:cNvSpPr txBox="1"/>
          <p:nvPr>
            <p:ph idx="1" type="body"/>
          </p:nvPr>
        </p:nvSpPr>
        <p:spPr>
          <a:xfrm>
            <a:off x="616946" y="1386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rgbClr val="434343"/>
              </a:buClr>
              <a:buSzPts val="1800"/>
              <a:buChar char="•"/>
              <a:defRPr/>
            </a:lvl6pPr>
            <a:lvl7pPr indent="-342900" lvl="6" marL="3200400" rtl="0" algn="l">
              <a:lnSpc>
                <a:spcPct val="90000"/>
              </a:lnSpc>
              <a:spcBef>
                <a:spcPts val="500"/>
              </a:spcBef>
              <a:spcAft>
                <a:spcPts val="0"/>
              </a:spcAft>
              <a:buClr>
                <a:srgbClr val="434343"/>
              </a:buClr>
              <a:buSzPts val="1800"/>
              <a:buChar char="•"/>
              <a:defRPr/>
            </a:lvl7pPr>
            <a:lvl8pPr indent="-342900" lvl="7" marL="3657600" rtl="0" algn="l">
              <a:lnSpc>
                <a:spcPct val="90000"/>
              </a:lnSpc>
              <a:spcBef>
                <a:spcPts val="500"/>
              </a:spcBef>
              <a:spcAft>
                <a:spcPts val="0"/>
              </a:spcAft>
              <a:buClr>
                <a:srgbClr val="434343"/>
              </a:buClr>
              <a:buSzPts val="1800"/>
              <a:buChar char="•"/>
              <a:defRPr/>
            </a:lvl8pPr>
            <a:lvl9pPr indent="-342900" lvl="8" marL="4114800" rtl="0" algn="l">
              <a:lnSpc>
                <a:spcPct val="90000"/>
              </a:lnSpc>
              <a:spcBef>
                <a:spcPts val="500"/>
              </a:spcBef>
              <a:spcAft>
                <a:spcPts val="0"/>
              </a:spcAft>
              <a:buClr>
                <a:srgbClr val="434343"/>
              </a:buClr>
              <a:buSzPts val="1800"/>
              <a:buChar char="•"/>
              <a:defRPr/>
            </a:lvl9pPr>
          </a:lstStyle>
          <a:p/>
        </p:txBody>
      </p:sp>
      <p:pic>
        <p:nvPicPr>
          <p:cNvPr id="1080" name="Google Shape;1080;g118fea77057_0_3336"/>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81" name="Google Shape;1081;g118fea77057_0_3336"/>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082" name="Shape 1082"/>
        <p:cNvGrpSpPr/>
        <p:nvPr/>
      </p:nvGrpSpPr>
      <p:grpSpPr>
        <a:xfrm>
          <a:off x="0" y="0"/>
          <a:ext cx="0" cy="0"/>
          <a:chOff x="0" y="0"/>
          <a:chExt cx="0" cy="0"/>
        </a:xfrm>
      </p:grpSpPr>
      <p:sp>
        <p:nvSpPr>
          <p:cNvPr id="1083" name="Google Shape;1083;g118fea77057_0_3341"/>
          <p:cNvSpPr txBox="1"/>
          <p:nvPr>
            <p:ph type="ctrTitle"/>
          </p:nvPr>
        </p:nvSpPr>
        <p:spPr>
          <a:xfrm>
            <a:off x="1524000" y="2656900"/>
            <a:ext cx="9144000" cy="6675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Clr>
                <a:srgbClr val="009ADE"/>
              </a:buClr>
              <a:buSzPts val="4400"/>
              <a:buFont typeface="Century Gothic"/>
              <a:buNone/>
              <a:defRPr b="0" sz="4400">
                <a:solidFill>
                  <a:srgbClr val="009ADE"/>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084" name="Google Shape;1084;g118fea77057_0_3341"/>
          <p:cNvPicPr preferRelativeResize="0"/>
          <p:nvPr/>
        </p:nvPicPr>
        <p:blipFill rotWithShape="1">
          <a:blip r:embed="rId2">
            <a:alphaModFix/>
          </a:blip>
          <a:srcRect b="0" l="0" r="0" t="0"/>
          <a:stretch/>
        </p:blipFill>
        <p:spPr>
          <a:xfrm>
            <a:off x="4211070" y="4711362"/>
            <a:ext cx="3774314" cy="493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085" name="Shape 1085"/>
        <p:cNvGrpSpPr/>
        <p:nvPr/>
      </p:nvGrpSpPr>
      <p:grpSpPr>
        <a:xfrm>
          <a:off x="0" y="0"/>
          <a:ext cx="0" cy="0"/>
          <a:chOff x="0" y="0"/>
          <a:chExt cx="0" cy="0"/>
        </a:xfrm>
      </p:grpSpPr>
      <p:sp>
        <p:nvSpPr>
          <p:cNvPr id="1086" name="Google Shape;1086;g118fea77057_0_3344"/>
          <p:cNvSpPr/>
          <p:nvPr>
            <p:ph idx="2" type="pic"/>
          </p:nvPr>
        </p:nvSpPr>
        <p:spPr>
          <a:xfrm>
            <a:off x="6096000" y="0"/>
            <a:ext cx="6096000" cy="6858000"/>
          </a:xfrm>
          <a:prstGeom prst="rect">
            <a:avLst/>
          </a:prstGeom>
          <a:solidFill>
            <a:srgbClr val="FEFEFE"/>
          </a:solidFill>
          <a:ln>
            <a:noFill/>
          </a:ln>
        </p:spPr>
      </p:sp>
      <p:sp>
        <p:nvSpPr>
          <p:cNvPr id="1087" name="Google Shape;1087;g118fea77057_0_3344"/>
          <p:cNvSpPr txBox="1"/>
          <p:nvPr>
            <p:ph idx="1" type="body"/>
          </p:nvPr>
        </p:nvSpPr>
        <p:spPr>
          <a:xfrm>
            <a:off x="457199" y="1615440"/>
            <a:ext cx="51678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088" name="Google Shape;1088;g118fea77057_0_3344"/>
          <p:cNvSpPr txBox="1"/>
          <p:nvPr>
            <p:ph type="title"/>
          </p:nvPr>
        </p:nvSpPr>
        <p:spPr>
          <a:xfrm>
            <a:off x="457200" y="457200"/>
            <a:ext cx="5167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089" name="Google Shape;1089;g118fea77057_0_3344"/>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090" name="Google Shape;1090;g118fea77057_0_3344"/>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98" name="Shape 98"/>
        <p:cNvGrpSpPr/>
        <p:nvPr/>
      </p:nvGrpSpPr>
      <p:grpSpPr>
        <a:xfrm>
          <a:off x="0" y="0"/>
          <a:ext cx="0" cy="0"/>
          <a:chOff x="0" y="0"/>
          <a:chExt cx="0" cy="0"/>
        </a:xfrm>
      </p:grpSpPr>
      <p:sp>
        <p:nvSpPr>
          <p:cNvPr id="99" name="Google Shape;99;p41"/>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41"/>
          <p:cNvSpPr txBox="1"/>
          <p:nvPr>
            <p:ph idx="1" type="body"/>
          </p:nvPr>
        </p:nvSpPr>
        <p:spPr>
          <a:xfrm>
            <a:off x="457199" y="1920240"/>
            <a:ext cx="5303520" cy="4526280"/>
          </a:xfrm>
          <a:prstGeom prst="rect">
            <a:avLst/>
          </a:prstGeom>
          <a:noFill/>
          <a:ln>
            <a:noFill/>
          </a:ln>
        </p:spPr>
        <p:txBody>
          <a:bodyPr anchorCtr="0" anchor="t"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1" name="Google Shape;101;p41"/>
          <p:cNvSpPr txBox="1"/>
          <p:nvPr>
            <p:ph idx="2" type="body"/>
          </p:nvPr>
        </p:nvSpPr>
        <p:spPr>
          <a:xfrm>
            <a:off x="6428508" y="1920240"/>
            <a:ext cx="5303520" cy="4526280"/>
          </a:xfrm>
          <a:prstGeom prst="rect">
            <a:avLst/>
          </a:prstGeom>
          <a:noFill/>
          <a:ln>
            <a:noFill/>
          </a:ln>
        </p:spPr>
        <p:txBody>
          <a:bodyPr anchorCtr="0" anchor="t"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solidFill>
          <a:schemeClr val="lt1"/>
        </a:solidFill>
      </p:bgPr>
    </p:bg>
    <p:spTree>
      <p:nvGrpSpPr>
        <p:cNvPr id="1091" name="Shape 1091"/>
        <p:cNvGrpSpPr/>
        <p:nvPr/>
      </p:nvGrpSpPr>
      <p:grpSpPr>
        <a:xfrm>
          <a:off x="0" y="0"/>
          <a:ext cx="0" cy="0"/>
          <a:chOff x="0" y="0"/>
          <a:chExt cx="0" cy="0"/>
        </a:xfrm>
      </p:grpSpPr>
      <p:sp>
        <p:nvSpPr>
          <p:cNvPr id="1092" name="Google Shape;1092;g118fea77057_0_3350"/>
          <p:cNvSpPr/>
          <p:nvPr>
            <p:ph idx="2" type="pic"/>
          </p:nvPr>
        </p:nvSpPr>
        <p:spPr>
          <a:xfrm>
            <a:off x="0" y="2192138"/>
            <a:ext cx="12192000" cy="4665900"/>
          </a:xfrm>
          <a:prstGeom prst="rect">
            <a:avLst/>
          </a:prstGeom>
          <a:noFill/>
          <a:ln>
            <a:noFill/>
          </a:ln>
        </p:spPr>
      </p:sp>
      <p:pic>
        <p:nvPicPr>
          <p:cNvPr descr="A picture containing drawing, table&#10;&#10;Description automatically generated" id="1093" name="Google Shape;1093;g118fea77057_0_3350"/>
          <p:cNvPicPr preferRelativeResize="0"/>
          <p:nvPr/>
        </p:nvPicPr>
        <p:blipFill rotWithShape="1">
          <a:blip r:embed="rId2">
            <a:alphaModFix/>
          </a:blip>
          <a:srcRect b="0" l="0" r="0" t="0"/>
          <a:stretch/>
        </p:blipFill>
        <p:spPr>
          <a:xfrm>
            <a:off x="2229604" y="2938271"/>
            <a:ext cx="7732788" cy="981458"/>
          </a:xfrm>
          <a:prstGeom prst="rect">
            <a:avLst/>
          </a:prstGeom>
          <a:noFill/>
          <a:ln>
            <a:noFill/>
          </a:ln>
        </p:spPr>
      </p:pic>
      <p:pic>
        <p:nvPicPr>
          <p:cNvPr descr="A picture containing drawing, table&#10;&#10;Description automatically generated" id="1094" name="Google Shape;1094;g118fea77057_0_3350"/>
          <p:cNvPicPr preferRelativeResize="0"/>
          <p:nvPr/>
        </p:nvPicPr>
        <p:blipFill rotWithShape="1">
          <a:blip r:embed="rId2">
            <a:alphaModFix/>
          </a:blip>
          <a:srcRect b="0" l="0" r="0" t="0"/>
          <a:stretch/>
        </p:blipFill>
        <p:spPr>
          <a:xfrm>
            <a:off x="116189" y="655299"/>
            <a:ext cx="7732788" cy="981458"/>
          </a:xfrm>
          <a:prstGeom prst="rect">
            <a:avLst/>
          </a:prstGeom>
          <a:noFill/>
          <a:ln>
            <a:noFill/>
          </a:ln>
        </p:spPr>
      </p:pic>
      <p:pic>
        <p:nvPicPr>
          <p:cNvPr id="1095" name="Google Shape;1095;g118fea77057_0_3350"/>
          <p:cNvPicPr preferRelativeResize="0"/>
          <p:nvPr/>
        </p:nvPicPr>
        <p:blipFill rotWithShape="1">
          <a:blip r:embed="rId3">
            <a:alphaModFix/>
          </a:blip>
          <a:srcRect b="0" l="0" r="0" t="0"/>
          <a:stretch/>
        </p:blipFill>
        <p:spPr>
          <a:xfrm>
            <a:off x="457200" y="6442546"/>
            <a:ext cx="1954183" cy="251816"/>
          </a:xfrm>
          <a:prstGeom prst="rect">
            <a:avLst/>
          </a:prstGeom>
          <a:noFill/>
          <a:ln>
            <a:noFill/>
          </a:ln>
        </p:spPr>
      </p:pic>
      <p:sp>
        <p:nvSpPr>
          <p:cNvPr id="1096" name="Google Shape;1096;g118fea77057_0_3350"/>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097" name="Shape 1097"/>
        <p:cNvGrpSpPr/>
        <p:nvPr/>
      </p:nvGrpSpPr>
      <p:grpSpPr>
        <a:xfrm>
          <a:off x="0" y="0"/>
          <a:ext cx="0" cy="0"/>
          <a:chOff x="0" y="0"/>
          <a:chExt cx="0" cy="0"/>
        </a:xfrm>
      </p:grpSpPr>
      <p:pic>
        <p:nvPicPr>
          <p:cNvPr id="1098" name="Google Shape;1098;g118fea77057_0_3356"/>
          <p:cNvPicPr preferRelativeResize="0"/>
          <p:nvPr/>
        </p:nvPicPr>
        <p:blipFill rotWithShape="1">
          <a:blip r:embed="rId2">
            <a:alphaModFix/>
          </a:blip>
          <a:srcRect b="0" l="0" r="0" t="0"/>
          <a:stretch/>
        </p:blipFill>
        <p:spPr>
          <a:xfrm>
            <a:off x="3099684" y="2461628"/>
            <a:ext cx="5962153" cy="779372"/>
          </a:xfrm>
          <a:prstGeom prst="rect">
            <a:avLst/>
          </a:prstGeom>
          <a:noFill/>
          <a:ln>
            <a:noFill/>
          </a:ln>
        </p:spPr>
      </p:pic>
      <p:sp>
        <p:nvSpPr>
          <p:cNvPr id="1099" name="Google Shape;1099;g118fea77057_0_3356"/>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rgbClr val="003764"/>
              </a:buClr>
              <a:buSzPts val="3600"/>
              <a:buFont typeface="Century Gothic"/>
              <a:buNone/>
              <a:defRPr b="0" i="0" sz="36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100" name="Shape 1100"/>
        <p:cNvGrpSpPr/>
        <p:nvPr/>
      </p:nvGrpSpPr>
      <p:grpSpPr>
        <a:xfrm>
          <a:off x="0" y="0"/>
          <a:ext cx="0" cy="0"/>
          <a:chOff x="0" y="0"/>
          <a:chExt cx="0" cy="0"/>
        </a:xfrm>
      </p:grpSpPr>
      <p:sp>
        <p:nvSpPr>
          <p:cNvPr id="1101" name="Google Shape;1101;g118fea77057_0_3359"/>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3764"/>
              </a:buClr>
              <a:buSzPts val="4000"/>
              <a:buFont typeface="Century Gothic"/>
              <a:buNone/>
              <a:defRPr b="0" i="0" sz="40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102" name="Google Shape;1102;g118fea77057_0_3359"/>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103" name="Google Shape;1103;g118fea77057_0_3359"/>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tement 1">
  <p:cSld name="1_Statement 1">
    <p:bg>
      <p:bgPr>
        <a:solidFill>
          <a:schemeClr val="lt1"/>
        </a:solidFill>
      </p:bgPr>
    </p:bg>
    <p:spTree>
      <p:nvGrpSpPr>
        <p:cNvPr id="1104" name="Shape 1104"/>
        <p:cNvGrpSpPr/>
        <p:nvPr/>
      </p:nvGrpSpPr>
      <p:grpSpPr>
        <a:xfrm>
          <a:off x="0" y="0"/>
          <a:ext cx="0" cy="0"/>
          <a:chOff x="0" y="0"/>
          <a:chExt cx="0" cy="0"/>
        </a:xfrm>
      </p:grpSpPr>
      <p:sp>
        <p:nvSpPr>
          <p:cNvPr id="1105" name="Google Shape;1105;g118fea77057_0_3363"/>
          <p:cNvSpPr/>
          <p:nvPr/>
        </p:nvSpPr>
        <p:spPr>
          <a:xfrm>
            <a:off x="-1" y="0"/>
            <a:ext cx="12192000" cy="1971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1106" name="Google Shape;1106;g118fea77057_0_3363"/>
          <p:cNvSpPr txBox="1"/>
          <p:nvPr>
            <p:ph type="title"/>
          </p:nvPr>
        </p:nvSpPr>
        <p:spPr>
          <a:xfrm>
            <a:off x="457200" y="457200"/>
            <a:ext cx="7793400" cy="973500"/>
          </a:xfrm>
          <a:prstGeom prst="rect">
            <a:avLst/>
          </a:prstGeom>
          <a:noFill/>
          <a:ln>
            <a:noFill/>
          </a:ln>
        </p:spPr>
        <p:txBody>
          <a:bodyPr anchorCtr="0" anchor="ctr" bIns="0" lIns="0" spcFirstLastPara="1" rIns="0" wrap="square" tIns="0">
            <a:noAutofit/>
          </a:bodyPr>
          <a:lstStyle>
            <a:lvl1pPr lvl="0" rtl="0" algn="l">
              <a:lnSpc>
                <a:spcPct val="100000"/>
              </a:lnSpc>
              <a:spcBef>
                <a:spcPts val="0"/>
              </a:spcBef>
              <a:spcAft>
                <a:spcPts val="0"/>
              </a:spcAft>
              <a:buClr>
                <a:srgbClr val="009ADE"/>
              </a:buClr>
              <a:buSzPts val="4000"/>
              <a:buFont typeface="Century Gothic"/>
              <a:buNone/>
              <a:defRPr b="0" i="0" sz="4000" cap="none">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07" name="Google Shape;1107;g118fea77057_0_3363"/>
          <p:cNvSpPr/>
          <p:nvPr>
            <p:ph idx="2" type="pic"/>
          </p:nvPr>
        </p:nvSpPr>
        <p:spPr>
          <a:xfrm>
            <a:off x="0" y="1430819"/>
            <a:ext cx="12192000" cy="4764900"/>
          </a:xfrm>
          <a:prstGeom prst="rect">
            <a:avLst/>
          </a:prstGeom>
          <a:noFill/>
          <a:ln>
            <a:noFill/>
          </a:ln>
        </p:spPr>
      </p:sp>
      <p:pic>
        <p:nvPicPr>
          <p:cNvPr id="1108" name="Google Shape;1108;g118fea77057_0_3363"/>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109" name="Google Shape;1109;g118fea77057_0_3363"/>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1110" name="Shape 1110"/>
        <p:cNvGrpSpPr/>
        <p:nvPr/>
      </p:nvGrpSpPr>
      <p:grpSpPr>
        <a:xfrm>
          <a:off x="0" y="0"/>
          <a:ext cx="0" cy="0"/>
          <a:chOff x="0" y="0"/>
          <a:chExt cx="0" cy="0"/>
        </a:xfrm>
      </p:grpSpPr>
      <p:sp>
        <p:nvSpPr>
          <p:cNvPr id="1111" name="Google Shape;1111;g118fea77057_0_3369"/>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cxnSp>
        <p:nvCxnSpPr>
          <p:cNvPr id="1112" name="Google Shape;1112;g118fea77057_0_3369"/>
          <p:cNvCxnSpPr/>
          <p:nvPr/>
        </p:nvCxnSpPr>
        <p:spPr>
          <a:xfrm rot="10800000">
            <a:off x="4088447" y="13867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1113" name="Google Shape;1113;g118fea77057_0_3369"/>
          <p:cNvCxnSpPr/>
          <p:nvPr/>
        </p:nvCxnSpPr>
        <p:spPr>
          <a:xfrm rot="10800000">
            <a:off x="8103553" y="13867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1114" name="Google Shape;1114;g118fea77057_0_3369"/>
          <p:cNvSpPr txBox="1"/>
          <p:nvPr>
            <p:ph idx="1" type="body"/>
          </p:nvPr>
        </p:nvSpPr>
        <p:spPr>
          <a:xfrm>
            <a:off x="457199" y="1386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15" name="Google Shape;1115;g118fea77057_0_3369"/>
          <p:cNvSpPr txBox="1"/>
          <p:nvPr>
            <p:ph idx="2" type="body"/>
          </p:nvPr>
        </p:nvSpPr>
        <p:spPr>
          <a:xfrm>
            <a:off x="4434840" y="1386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16" name="Google Shape;1116;g118fea77057_0_3369"/>
          <p:cNvSpPr txBox="1"/>
          <p:nvPr>
            <p:ph idx="3" type="body"/>
          </p:nvPr>
        </p:nvSpPr>
        <p:spPr>
          <a:xfrm>
            <a:off x="8412480" y="1386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pic>
        <p:nvPicPr>
          <p:cNvPr id="1117" name="Google Shape;1117;g118fea77057_0_3369"/>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118" name="Google Shape;1118;g118fea77057_0_3369"/>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1119" name="Shape 1119"/>
        <p:cNvGrpSpPr/>
        <p:nvPr/>
      </p:nvGrpSpPr>
      <p:grpSpPr>
        <a:xfrm>
          <a:off x="0" y="0"/>
          <a:ext cx="0" cy="0"/>
          <a:chOff x="0" y="0"/>
          <a:chExt cx="0" cy="0"/>
        </a:xfrm>
      </p:grpSpPr>
      <p:sp>
        <p:nvSpPr>
          <p:cNvPr id="1120" name="Google Shape;1120;g118fea77057_0_3378"/>
          <p:cNvSpPr/>
          <p:nvPr>
            <p:ph idx="2" type="pic"/>
          </p:nvPr>
        </p:nvSpPr>
        <p:spPr>
          <a:xfrm>
            <a:off x="6096000" y="0"/>
            <a:ext cx="6096000" cy="6858000"/>
          </a:xfrm>
          <a:prstGeom prst="rect">
            <a:avLst/>
          </a:prstGeom>
          <a:solidFill>
            <a:srgbClr val="FEFEFE"/>
          </a:solidFill>
          <a:ln>
            <a:noFill/>
          </a:ln>
        </p:spPr>
      </p:sp>
      <p:sp>
        <p:nvSpPr>
          <p:cNvPr id="1121" name="Google Shape;1121;g118fea77057_0_3378"/>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sp>
        <p:nvSpPr>
          <p:cNvPr id="1122" name="Google Shape;1122;g118fea77057_0_3378"/>
          <p:cNvSpPr txBox="1"/>
          <p:nvPr>
            <p:ph idx="3" type="body"/>
          </p:nvPr>
        </p:nvSpPr>
        <p:spPr>
          <a:xfrm>
            <a:off x="762000" y="457200"/>
            <a:ext cx="4572000" cy="5999100"/>
          </a:xfrm>
          <a:prstGeom prst="rect">
            <a:avLst/>
          </a:prstGeom>
          <a:noFill/>
          <a:ln>
            <a:noFill/>
          </a:ln>
        </p:spPr>
        <p:txBody>
          <a:bodyPr anchorCtr="0" anchor="ctr"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rtl="0" algn="l">
              <a:lnSpc>
                <a:spcPct val="90000"/>
              </a:lnSpc>
              <a:spcBef>
                <a:spcPts val="500"/>
              </a:spcBef>
              <a:spcAft>
                <a:spcPts val="0"/>
              </a:spcAft>
              <a:buClr>
                <a:schemeClr val="lt1"/>
              </a:buClr>
              <a:buSzPts val="1800"/>
              <a:buChar char="•"/>
              <a:defRPr/>
            </a:lvl6pPr>
            <a:lvl7pPr indent="-342900" lvl="6" marL="3200400" rtl="0" algn="l">
              <a:lnSpc>
                <a:spcPct val="90000"/>
              </a:lnSpc>
              <a:spcBef>
                <a:spcPts val="500"/>
              </a:spcBef>
              <a:spcAft>
                <a:spcPts val="0"/>
              </a:spcAft>
              <a:buClr>
                <a:schemeClr val="lt1"/>
              </a:buClr>
              <a:buSzPts val="1800"/>
              <a:buChar char="•"/>
              <a:defRPr/>
            </a:lvl7pPr>
            <a:lvl8pPr indent="-342900" lvl="7" marL="3657600" rtl="0" algn="l">
              <a:lnSpc>
                <a:spcPct val="90000"/>
              </a:lnSpc>
              <a:spcBef>
                <a:spcPts val="500"/>
              </a:spcBef>
              <a:spcAft>
                <a:spcPts val="0"/>
              </a:spcAft>
              <a:buClr>
                <a:schemeClr val="lt1"/>
              </a:buClr>
              <a:buSzPts val="1800"/>
              <a:buChar char="•"/>
              <a:defRPr/>
            </a:lvl8pPr>
            <a:lvl9pPr indent="-342900" lvl="8" marL="4114800" rtl="0" algn="l">
              <a:lnSpc>
                <a:spcPct val="90000"/>
              </a:lnSpc>
              <a:spcBef>
                <a:spcPts val="500"/>
              </a:spcBef>
              <a:spcAft>
                <a:spcPts val="0"/>
              </a:spcAft>
              <a:buClr>
                <a:schemeClr val="lt1"/>
              </a:buClr>
              <a:buSzPts val="1800"/>
              <a:buChar char="•"/>
              <a:defRPr/>
            </a:lvl9pPr>
          </a:lstStyle>
          <a:p/>
        </p:txBody>
      </p:sp>
      <p:pic>
        <p:nvPicPr>
          <p:cNvPr id="1123" name="Google Shape;1123;g118fea77057_0_3378"/>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124" name="Google Shape;1124;g118fea77057_0_3378"/>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25" name="Shape 1125"/>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1129" name="Shape 1129"/>
        <p:cNvGrpSpPr/>
        <p:nvPr/>
      </p:nvGrpSpPr>
      <p:grpSpPr>
        <a:xfrm>
          <a:off x="0" y="0"/>
          <a:ext cx="0" cy="0"/>
          <a:chOff x="0" y="0"/>
          <a:chExt cx="0" cy="0"/>
        </a:xfrm>
      </p:grpSpPr>
      <p:pic>
        <p:nvPicPr>
          <p:cNvPr id="1130" name="Google Shape;1130;g118fea77057_0_3388"/>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1131" name="Google Shape;1131;g118fea77057_0_3388"/>
          <p:cNvSpPr txBox="1"/>
          <p:nvPr>
            <p:ph idx="1" type="body"/>
          </p:nvPr>
        </p:nvSpPr>
        <p:spPr>
          <a:xfrm>
            <a:off x="616946" y="1513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1132" name="Google Shape;1132;g118fea77057_0_3388"/>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1133" name="Google Shape;1133;g118fea77057_0_3388"/>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1134" name="Google Shape;1134;g118fea77057_0_3388"/>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135" name="Shape 1135"/>
        <p:cNvGrpSpPr/>
        <p:nvPr/>
      </p:nvGrpSpPr>
      <p:grpSpPr>
        <a:xfrm>
          <a:off x="0" y="0"/>
          <a:ext cx="0" cy="0"/>
          <a:chOff x="0" y="0"/>
          <a:chExt cx="0" cy="0"/>
        </a:xfrm>
      </p:grpSpPr>
      <p:pic>
        <p:nvPicPr>
          <p:cNvPr id="1136" name="Google Shape;1136;g118fea77057_0_3394"/>
          <p:cNvPicPr preferRelativeResize="0"/>
          <p:nvPr/>
        </p:nvPicPr>
        <p:blipFill rotWithShape="1">
          <a:blip r:embed="rId3">
            <a:alphaModFix/>
          </a:blip>
          <a:srcRect b="0" l="0" r="0" t="0"/>
          <a:stretch/>
        </p:blipFill>
        <p:spPr>
          <a:xfrm>
            <a:off x="4208833" y="4669606"/>
            <a:ext cx="3774333" cy="576894"/>
          </a:xfrm>
          <a:prstGeom prst="rect">
            <a:avLst/>
          </a:prstGeom>
          <a:noFill/>
          <a:ln>
            <a:noFill/>
          </a:ln>
        </p:spPr>
      </p:pic>
      <p:sp>
        <p:nvSpPr>
          <p:cNvPr id="1137" name="Google Shape;1137;g118fea77057_0_3394"/>
          <p:cNvSpPr txBox="1"/>
          <p:nvPr>
            <p:ph type="ctrTitle"/>
          </p:nvPr>
        </p:nvSpPr>
        <p:spPr>
          <a:xfrm>
            <a:off x="1524000" y="1894900"/>
            <a:ext cx="9144000" cy="667500"/>
          </a:xfrm>
          <a:prstGeom prst="rect">
            <a:avLst/>
          </a:prstGeom>
          <a:noFill/>
          <a:ln>
            <a:noFill/>
          </a:ln>
        </p:spPr>
        <p:txBody>
          <a:bodyPr anchorCtr="0" anchor="b" bIns="0" lIns="0" spcFirstLastPara="1" rIns="0" wrap="square" tIns="0">
            <a:noAutofit/>
          </a:bodyPr>
          <a:lstStyle>
            <a:lvl1pPr lvl="0" rtl="0" algn="ctr">
              <a:lnSpc>
                <a:spcPct val="90000"/>
              </a:lnSpc>
              <a:spcBef>
                <a:spcPts val="0"/>
              </a:spcBef>
              <a:spcAft>
                <a:spcPts val="0"/>
              </a:spcAft>
              <a:buSzPts val="4400"/>
              <a:buFont typeface="Century Gothic"/>
              <a:buNone/>
              <a:defRPr b="0" sz="4400"/>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1138" name="Shape 1138"/>
        <p:cNvGrpSpPr/>
        <p:nvPr/>
      </p:nvGrpSpPr>
      <p:grpSpPr>
        <a:xfrm>
          <a:off x="0" y="0"/>
          <a:ext cx="0" cy="0"/>
          <a:chOff x="0" y="0"/>
          <a:chExt cx="0" cy="0"/>
        </a:xfrm>
      </p:grpSpPr>
      <p:pic>
        <p:nvPicPr>
          <p:cNvPr id="1139" name="Google Shape;1139;g118fea77057_0_3397"/>
          <p:cNvPicPr preferRelativeResize="0"/>
          <p:nvPr/>
        </p:nvPicPr>
        <p:blipFill rotWithShape="1">
          <a:blip r:embed="rId2">
            <a:alphaModFix/>
          </a:blip>
          <a:srcRect b="78561" l="0" r="0" t="0"/>
          <a:stretch/>
        </p:blipFill>
        <p:spPr>
          <a:xfrm>
            <a:off x="0" y="-3"/>
            <a:ext cx="12192000" cy="1367300"/>
          </a:xfrm>
          <a:prstGeom prst="rect">
            <a:avLst/>
          </a:prstGeom>
          <a:noFill/>
          <a:ln>
            <a:noFill/>
          </a:ln>
        </p:spPr>
      </p:pic>
      <p:cxnSp>
        <p:nvCxnSpPr>
          <p:cNvPr id="1140" name="Google Shape;1140;g118fea77057_0_3397"/>
          <p:cNvCxnSpPr/>
          <p:nvPr/>
        </p:nvCxnSpPr>
        <p:spPr>
          <a:xfrm rot="10800000">
            <a:off x="4088447" y="19201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1141" name="Google Shape;1141;g118fea77057_0_3397"/>
          <p:cNvCxnSpPr/>
          <p:nvPr/>
        </p:nvCxnSpPr>
        <p:spPr>
          <a:xfrm rot="10800000">
            <a:off x="8103553" y="19201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1142" name="Google Shape;1142;g118fea77057_0_3397"/>
          <p:cNvSpPr txBox="1"/>
          <p:nvPr>
            <p:ph idx="1" type="body"/>
          </p:nvPr>
        </p:nvSpPr>
        <p:spPr>
          <a:xfrm>
            <a:off x="457199"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143" name="Google Shape;1143;g118fea77057_0_3397"/>
          <p:cNvSpPr txBox="1"/>
          <p:nvPr>
            <p:ph idx="2" type="body"/>
          </p:nvPr>
        </p:nvSpPr>
        <p:spPr>
          <a:xfrm>
            <a:off x="4434840"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144" name="Google Shape;1144;g118fea77057_0_3397"/>
          <p:cNvSpPr txBox="1"/>
          <p:nvPr>
            <p:ph idx="3" type="body"/>
          </p:nvPr>
        </p:nvSpPr>
        <p:spPr>
          <a:xfrm>
            <a:off x="8412480" y="1513840"/>
            <a:ext cx="32919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145" name="Google Shape;1145;g118fea77057_0_3397"/>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1146" name="Google Shape;1146;g118fea77057_0_3397"/>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1147" name="Google Shape;1147;g118fea77057_0_3397"/>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1148" name="Google Shape;1148;g118fea77057_0_3397"/>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102" name="Shape 102"/>
        <p:cNvGrpSpPr/>
        <p:nvPr/>
      </p:nvGrpSpPr>
      <p:grpSpPr>
        <a:xfrm>
          <a:off x="0" y="0"/>
          <a:ext cx="0" cy="0"/>
          <a:chOff x="0" y="0"/>
          <a:chExt cx="0" cy="0"/>
        </a:xfrm>
      </p:grpSpPr>
      <p:sp>
        <p:nvSpPr>
          <p:cNvPr id="103" name="Google Shape;103;p42"/>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104" name="Google Shape;104;p42"/>
          <p:cNvCxnSpPr/>
          <p:nvPr/>
        </p:nvCxnSpPr>
        <p:spPr>
          <a:xfrm rot="10800000">
            <a:off x="4088447" y="1920240"/>
            <a:ext cx="0" cy="4526280"/>
          </a:xfrm>
          <a:prstGeom prst="straightConnector1">
            <a:avLst/>
          </a:prstGeom>
          <a:noFill/>
          <a:ln cap="flat" cmpd="sng" w="12700">
            <a:solidFill>
              <a:srgbClr val="0070C0"/>
            </a:solidFill>
            <a:prstDash val="solid"/>
            <a:miter lim="800000"/>
            <a:headEnd len="sm" w="sm" type="none"/>
            <a:tailEnd len="sm" w="sm" type="none"/>
          </a:ln>
        </p:spPr>
      </p:cxnSp>
      <p:cxnSp>
        <p:nvCxnSpPr>
          <p:cNvPr id="105" name="Google Shape;105;p42"/>
          <p:cNvCxnSpPr/>
          <p:nvPr/>
        </p:nvCxnSpPr>
        <p:spPr>
          <a:xfrm rot="10800000">
            <a:off x="8103553" y="1920240"/>
            <a:ext cx="0" cy="4526280"/>
          </a:xfrm>
          <a:prstGeom prst="straightConnector1">
            <a:avLst/>
          </a:prstGeom>
          <a:noFill/>
          <a:ln cap="flat" cmpd="sng" w="12700">
            <a:solidFill>
              <a:srgbClr val="0070C0"/>
            </a:solidFill>
            <a:prstDash val="solid"/>
            <a:miter lim="800000"/>
            <a:headEnd len="sm" w="sm" type="none"/>
            <a:tailEnd len="sm" w="sm" type="none"/>
          </a:ln>
        </p:spPr>
      </p:cxnSp>
      <p:sp>
        <p:nvSpPr>
          <p:cNvPr id="106" name="Google Shape;106;p42"/>
          <p:cNvSpPr txBox="1"/>
          <p:nvPr>
            <p:ph idx="1" type="body"/>
          </p:nvPr>
        </p:nvSpPr>
        <p:spPr>
          <a:xfrm>
            <a:off x="457199" y="1920240"/>
            <a:ext cx="3291840" cy="4526280"/>
          </a:xfrm>
          <a:prstGeom prst="rect">
            <a:avLst/>
          </a:prstGeom>
          <a:noFill/>
          <a:ln>
            <a:noFill/>
          </a:ln>
        </p:spPr>
        <p:txBody>
          <a:bodyPr anchorCtr="0" anchor="t"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7" name="Google Shape;107;p42"/>
          <p:cNvSpPr txBox="1"/>
          <p:nvPr>
            <p:ph idx="2" type="body"/>
          </p:nvPr>
        </p:nvSpPr>
        <p:spPr>
          <a:xfrm>
            <a:off x="4434840" y="1920240"/>
            <a:ext cx="3291840" cy="4526280"/>
          </a:xfrm>
          <a:prstGeom prst="rect">
            <a:avLst/>
          </a:prstGeom>
          <a:noFill/>
          <a:ln>
            <a:noFill/>
          </a:ln>
        </p:spPr>
        <p:txBody>
          <a:bodyPr anchorCtr="0" anchor="t"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42"/>
          <p:cNvSpPr txBox="1"/>
          <p:nvPr>
            <p:ph idx="3" type="body"/>
          </p:nvPr>
        </p:nvSpPr>
        <p:spPr>
          <a:xfrm>
            <a:off x="8412480" y="1920240"/>
            <a:ext cx="3291840" cy="4526280"/>
          </a:xfrm>
          <a:prstGeom prst="rect">
            <a:avLst/>
          </a:prstGeom>
          <a:noFill/>
          <a:ln>
            <a:noFill/>
          </a:ln>
        </p:spPr>
        <p:txBody>
          <a:bodyPr anchorCtr="0" anchor="t"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49" name="Shape 1149"/>
        <p:cNvGrpSpPr/>
        <p:nvPr/>
      </p:nvGrpSpPr>
      <p:grpSpPr>
        <a:xfrm>
          <a:off x="0" y="0"/>
          <a:ext cx="0" cy="0"/>
          <a:chOff x="0" y="0"/>
          <a:chExt cx="0" cy="0"/>
        </a:xfrm>
      </p:grpSpPr>
      <p:pic>
        <p:nvPicPr>
          <p:cNvPr id="1150" name="Google Shape;1150;g118fea77057_0_3408"/>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1151" name="Google Shape;1151;g118fea77057_0_3408"/>
          <p:cNvSpPr/>
          <p:nvPr>
            <p:ph idx="2" type="pic"/>
          </p:nvPr>
        </p:nvSpPr>
        <p:spPr>
          <a:xfrm>
            <a:off x="6096000" y="0"/>
            <a:ext cx="6096000" cy="6858000"/>
          </a:xfrm>
          <a:prstGeom prst="rect">
            <a:avLst/>
          </a:prstGeom>
          <a:solidFill>
            <a:srgbClr val="FEFEFE"/>
          </a:solidFill>
          <a:ln>
            <a:noFill/>
          </a:ln>
        </p:spPr>
      </p:sp>
      <p:sp>
        <p:nvSpPr>
          <p:cNvPr id="1152" name="Google Shape;1152;g118fea77057_0_3408"/>
          <p:cNvSpPr txBox="1"/>
          <p:nvPr>
            <p:ph idx="1" type="body"/>
          </p:nvPr>
        </p:nvSpPr>
        <p:spPr>
          <a:xfrm>
            <a:off x="457199" y="1920240"/>
            <a:ext cx="5167500" cy="452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lt1"/>
              </a:buClr>
              <a:buSzPts val="1900"/>
              <a:buChar char="•"/>
              <a:defRPr/>
            </a:lvl6pPr>
            <a:lvl7pPr indent="-349250" lvl="6" marL="3200400" rtl="0" algn="l">
              <a:lnSpc>
                <a:spcPct val="90000"/>
              </a:lnSpc>
              <a:spcBef>
                <a:spcPts val="500"/>
              </a:spcBef>
              <a:spcAft>
                <a:spcPts val="0"/>
              </a:spcAft>
              <a:buClr>
                <a:schemeClr val="lt1"/>
              </a:buClr>
              <a:buSzPts val="1900"/>
              <a:buChar char="•"/>
              <a:defRPr/>
            </a:lvl7pPr>
            <a:lvl8pPr indent="-349250" lvl="7" marL="3657600" rtl="0" algn="l">
              <a:lnSpc>
                <a:spcPct val="90000"/>
              </a:lnSpc>
              <a:spcBef>
                <a:spcPts val="500"/>
              </a:spcBef>
              <a:spcAft>
                <a:spcPts val="0"/>
              </a:spcAft>
              <a:buClr>
                <a:schemeClr val="lt1"/>
              </a:buClr>
              <a:buSzPts val="1900"/>
              <a:buChar char="•"/>
              <a:defRPr/>
            </a:lvl8pPr>
            <a:lvl9pPr indent="-349250" lvl="8" marL="4114800" rtl="0" algn="l">
              <a:lnSpc>
                <a:spcPct val="90000"/>
              </a:lnSpc>
              <a:spcBef>
                <a:spcPts val="500"/>
              </a:spcBef>
              <a:spcAft>
                <a:spcPts val="0"/>
              </a:spcAft>
              <a:buClr>
                <a:schemeClr val="lt1"/>
              </a:buClr>
              <a:buSzPts val="1900"/>
              <a:buChar char="•"/>
              <a:defRPr/>
            </a:lvl9pPr>
          </a:lstStyle>
          <a:p/>
        </p:txBody>
      </p:sp>
      <p:sp>
        <p:nvSpPr>
          <p:cNvPr id="1153" name="Google Shape;1153;g118fea77057_0_3408"/>
          <p:cNvSpPr txBox="1"/>
          <p:nvPr>
            <p:ph type="title"/>
          </p:nvPr>
        </p:nvSpPr>
        <p:spPr>
          <a:xfrm>
            <a:off x="457200" y="457200"/>
            <a:ext cx="5167500" cy="4905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154" name="Google Shape;1154;g118fea77057_0_3408"/>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1155" name="Google Shape;1155;g118fea77057_0_3408"/>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1156" name="Google Shape;1156;g118fea77057_0_3408"/>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157" name="Shape 1157"/>
        <p:cNvGrpSpPr/>
        <p:nvPr/>
      </p:nvGrpSpPr>
      <p:grpSpPr>
        <a:xfrm>
          <a:off x="0" y="0"/>
          <a:ext cx="0" cy="0"/>
          <a:chOff x="0" y="0"/>
          <a:chExt cx="0" cy="0"/>
        </a:xfrm>
      </p:grpSpPr>
      <p:pic>
        <p:nvPicPr>
          <p:cNvPr id="1158" name="Google Shape;1158;g118fea77057_0_3416"/>
          <p:cNvPicPr preferRelativeResize="0"/>
          <p:nvPr/>
        </p:nvPicPr>
        <p:blipFill rotWithShape="1">
          <a:blip r:embed="rId2">
            <a:alphaModFix/>
          </a:blip>
          <a:srcRect b="78561" l="0" r="0" t="0"/>
          <a:stretch/>
        </p:blipFill>
        <p:spPr>
          <a:xfrm>
            <a:off x="0" y="-3"/>
            <a:ext cx="12192000" cy="1367300"/>
          </a:xfrm>
          <a:prstGeom prst="rect">
            <a:avLst/>
          </a:prstGeom>
          <a:noFill/>
          <a:ln>
            <a:noFill/>
          </a:ln>
        </p:spPr>
      </p:pic>
      <p:sp>
        <p:nvSpPr>
          <p:cNvPr id="1159" name="Google Shape;1159;g118fea77057_0_3416"/>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sz="1900"/>
            </a:lvl2pPr>
            <a:lvl3pPr lvl="2" rtl="0" algn="l">
              <a:lnSpc>
                <a:spcPct val="100000"/>
              </a:lnSpc>
              <a:spcBef>
                <a:spcPts val="0"/>
              </a:spcBef>
              <a:spcAft>
                <a:spcPts val="0"/>
              </a:spcAft>
              <a:buSzPts val="1500"/>
              <a:buNone/>
              <a:defRPr sz="1900"/>
            </a:lvl3pPr>
            <a:lvl4pPr lvl="3" rtl="0" algn="l">
              <a:lnSpc>
                <a:spcPct val="100000"/>
              </a:lnSpc>
              <a:spcBef>
                <a:spcPts val="0"/>
              </a:spcBef>
              <a:spcAft>
                <a:spcPts val="0"/>
              </a:spcAft>
              <a:buSzPts val="1500"/>
              <a:buNone/>
              <a:defRPr sz="1900"/>
            </a:lvl4pPr>
            <a:lvl5pPr lvl="4" rtl="0" algn="l">
              <a:lnSpc>
                <a:spcPct val="100000"/>
              </a:lnSpc>
              <a:spcBef>
                <a:spcPts val="0"/>
              </a:spcBef>
              <a:spcAft>
                <a:spcPts val="0"/>
              </a:spcAft>
              <a:buSzPts val="1500"/>
              <a:buNone/>
              <a:defRPr sz="1900"/>
            </a:lvl5pPr>
            <a:lvl6pPr lvl="5" rtl="0" algn="l">
              <a:lnSpc>
                <a:spcPct val="100000"/>
              </a:lnSpc>
              <a:spcBef>
                <a:spcPts val="0"/>
              </a:spcBef>
              <a:spcAft>
                <a:spcPts val="0"/>
              </a:spcAft>
              <a:buSzPts val="1500"/>
              <a:buNone/>
              <a:defRPr sz="1900"/>
            </a:lvl6pPr>
            <a:lvl7pPr lvl="6" rtl="0" algn="l">
              <a:lnSpc>
                <a:spcPct val="100000"/>
              </a:lnSpc>
              <a:spcBef>
                <a:spcPts val="0"/>
              </a:spcBef>
              <a:spcAft>
                <a:spcPts val="0"/>
              </a:spcAft>
              <a:buSzPts val="1500"/>
              <a:buNone/>
              <a:defRPr sz="1900"/>
            </a:lvl7pPr>
            <a:lvl8pPr lvl="7" rtl="0" algn="l">
              <a:lnSpc>
                <a:spcPct val="100000"/>
              </a:lnSpc>
              <a:spcBef>
                <a:spcPts val="0"/>
              </a:spcBef>
              <a:spcAft>
                <a:spcPts val="0"/>
              </a:spcAft>
              <a:buSzPts val="1500"/>
              <a:buNone/>
              <a:defRPr sz="1900"/>
            </a:lvl8pPr>
            <a:lvl9pPr lvl="8" rtl="0" algn="l">
              <a:lnSpc>
                <a:spcPct val="100000"/>
              </a:lnSpc>
              <a:spcBef>
                <a:spcPts val="0"/>
              </a:spcBef>
              <a:spcAft>
                <a:spcPts val="0"/>
              </a:spcAft>
              <a:buSzPts val="1500"/>
              <a:buNone/>
              <a:defRPr sz="1900"/>
            </a:lvl9pPr>
          </a:lstStyle>
          <a:p/>
        </p:txBody>
      </p:sp>
      <p:pic>
        <p:nvPicPr>
          <p:cNvPr id="1160" name="Google Shape;1160;g118fea77057_0_3416"/>
          <p:cNvPicPr preferRelativeResize="0"/>
          <p:nvPr/>
        </p:nvPicPr>
        <p:blipFill rotWithShape="1">
          <a:blip r:embed="rId3">
            <a:alphaModFix/>
          </a:blip>
          <a:srcRect b="0" l="0" r="0" t="0"/>
          <a:stretch/>
        </p:blipFill>
        <p:spPr>
          <a:xfrm>
            <a:off x="457200" y="6470425"/>
            <a:ext cx="1954186" cy="251816"/>
          </a:xfrm>
          <a:prstGeom prst="rect">
            <a:avLst/>
          </a:prstGeom>
          <a:noFill/>
          <a:ln>
            <a:noFill/>
          </a:ln>
        </p:spPr>
      </p:pic>
      <p:sp>
        <p:nvSpPr>
          <p:cNvPr id="1161" name="Google Shape;1161;g118fea77057_0_3416"/>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1162" name="Google Shape;1162;g118fea77057_0_3416"/>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163" name="Shape 1163"/>
        <p:cNvGrpSpPr/>
        <p:nvPr/>
      </p:nvGrpSpPr>
      <p:grpSpPr>
        <a:xfrm>
          <a:off x="0" y="0"/>
          <a:ext cx="0" cy="0"/>
          <a:chOff x="0" y="0"/>
          <a:chExt cx="0" cy="0"/>
        </a:xfrm>
      </p:grpSpPr>
      <p:pic>
        <p:nvPicPr>
          <p:cNvPr id="1164" name="Google Shape;1164;g118fea77057_0_3422"/>
          <p:cNvPicPr preferRelativeResize="0"/>
          <p:nvPr/>
        </p:nvPicPr>
        <p:blipFill rotWithShape="1">
          <a:blip r:embed="rId2">
            <a:alphaModFix/>
          </a:blip>
          <a:srcRect b="0" l="0" r="0" t="0"/>
          <a:stretch/>
        </p:blipFill>
        <p:spPr>
          <a:xfrm>
            <a:off x="457200" y="6470425"/>
            <a:ext cx="1954186" cy="251816"/>
          </a:xfrm>
          <a:prstGeom prst="rect">
            <a:avLst/>
          </a:prstGeom>
          <a:noFill/>
          <a:ln>
            <a:noFill/>
          </a:ln>
        </p:spPr>
      </p:pic>
      <p:sp>
        <p:nvSpPr>
          <p:cNvPr id="1165" name="Google Shape;1165;g118fea77057_0_3422"/>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1166" name="Google Shape;1166;g118fea77057_0_3422"/>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167" name="Shape 1167"/>
        <p:cNvGrpSpPr/>
        <p:nvPr/>
      </p:nvGrpSpPr>
      <p:grpSpPr>
        <a:xfrm>
          <a:off x="0" y="0"/>
          <a:ext cx="0" cy="0"/>
          <a:chOff x="0" y="0"/>
          <a:chExt cx="0" cy="0"/>
        </a:xfrm>
      </p:grpSpPr>
      <p:sp>
        <p:nvSpPr>
          <p:cNvPr id="1168" name="Google Shape;1168;g118fea77057_0_3426"/>
          <p:cNvSpPr txBox="1"/>
          <p:nvPr>
            <p:ph type="title"/>
          </p:nvPr>
        </p:nvSpPr>
        <p:spPr>
          <a:xfrm>
            <a:off x="415600" y="2867800"/>
            <a:ext cx="11360700" cy="1122300"/>
          </a:xfrm>
          <a:prstGeom prst="rect">
            <a:avLst/>
          </a:prstGeom>
          <a:noFill/>
          <a:ln>
            <a:noFill/>
          </a:ln>
        </p:spPr>
        <p:txBody>
          <a:bodyPr anchorCtr="0" anchor="ctr" bIns="0" lIns="0" spcFirstLastPara="1" rIns="0" wrap="square" tIns="0">
            <a:noAutofit/>
          </a:bodyPr>
          <a:lstStyle>
            <a:lvl1pPr lvl="0" rtl="0" algn="ctr">
              <a:lnSpc>
                <a:spcPct val="90000"/>
              </a:lnSpc>
              <a:spcBef>
                <a:spcPts val="0"/>
              </a:spcBef>
              <a:spcAft>
                <a:spcPts val="0"/>
              </a:spcAft>
              <a:buSzPts val="4800"/>
              <a:buNone/>
              <a:defRPr sz="4800"/>
            </a:lvl1pPr>
            <a:lvl2pPr lvl="1" rtl="0" algn="ctr">
              <a:lnSpc>
                <a:spcPct val="100000"/>
              </a:lnSpc>
              <a:spcBef>
                <a:spcPts val="0"/>
              </a:spcBef>
              <a:spcAft>
                <a:spcPts val="0"/>
              </a:spcAft>
              <a:buSzPts val="4800"/>
              <a:buNone/>
              <a:defRPr sz="4800"/>
            </a:lvl2pPr>
            <a:lvl3pPr lvl="2" rtl="0" algn="ctr">
              <a:lnSpc>
                <a:spcPct val="100000"/>
              </a:lnSpc>
              <a:spcBef>
                <a:spcPts val="0"/>
              </a:spcBef>
              <a:spcAft>
                <a:spcPts val="0"/>
              </a:spcAft>
              <a:buSzPts val="4800"/>
              <a:buNone/>
              <a:defRPr sz="4800"/>
            </a:lvl3pPr>
            <a:lvl4pPr lvl="3" rtl="0" algn="ctr">
              <a:lnSpc>
                <a:spcPct val="100000"/>
              </a:lnSpc>
              <a:spcBef>
                <a:spcPts val="0"/>
              </a:spcBef>
              <a:spcAft>
                <a:spcPts val="0"/>
              </a:spcAft>
              <a:buSzPts val="4800"/>
              <a:buNone/>
              <a:defRPr sz="4800"/>
            </a:lvl4pPr>
            <a:lvl5pPr lvl="4" rtl="0" algn="ctr">
              <a:lnSpc>
                <a:spcPct val="100000"/>
              </a:lnSpc>
              <a:spcBef>
                <a:spcPts val="0"/>
              </a:spcBef>
              <a:spcAft>
                <a:spcPts val="0"/>
              </a:spcAft>
              <a:buSzPts val="4800"/>
              <a:buNone/>
              <a:defRPr sz="4800"/>
            </a:lvl5pPr>
            <a:lvl6pPr lvl="5" rtl="0" algn="ctr">
              <a:lnSpc>
                <a:spcPct val="100000"/>
              </a:lnSpc>
              <a:spcBef>
                <a:spcPts val="0"/>
              </a:spcBef>
              <a:spcAft>
                <a:spcPts val="0"/>
              </a:spcAft>
              <a:buSzPts val="4800"/>
              <a:buNone/>
              <a:defRPr sz="4800"/>
            </a:lvl6pPr>
            <a:lvl7pPr lvl="6" rtl="0" algn="ctr">
              <a:lnSpc>
                <a:spcPct val="100000"/>
              </a:lnSpc>
              <a:spcBef>
                <a:spcPts val="0"/>
              </a:spcBef>
              <a:spcAft>
                <a:spcPts val="0"/>
              </a:spcAft>
              <a:buSzPts val="4800"/>
              <a:buNone/>
              <a:defRPr sz="4800"/>
            </a:lvl7pPr>
            <a:lvl8pPr lvl="7" rtl="0" algn="ctr">
              <a:lnSpc>
                <a:spcPct val="100000"/>
              </a:lnSpc>
              <a:spcBef>
                <a:spcPts val="0"/>
              </a:spcBef>
              <a:spcAft>
                <a:spcPts val="0"/>
              </a:spcAft>
              <a:buSzPts val="4800"/>
              <a:buNone/>
              <a:defRPr sz="4800"/>
            </a:lvl8pPr>
            <a:lvl9pPr lvl="8" rtl="0" algn="ctr">
              <a:lnSpc>
                <a:spcPct val="100000"/>
              </a:lnSpc>
              <a:spcBef>
                <a:spcPts val="0"/>
              </a:spcBef>
              <a:spcAft>
                <a:spcPts val="0"/>
              </a:spcAft>
              <a:buSzPts val="4800"/>
              <a:buNone/>
              <a:defRPr sz="4800"/>
            </a:lvl9pPr>
          </a:lstStyle>
          <a:p/>
        </p:txBody>
      </p:sp>
      <p:sp>
        <p:nvSpPr>
          <p:cNvPr id="1169" name="Google Shape;1169;g118fea77057_0_3426"/>
          <p:cNvSpPr txBox="1"/>
          <p:nvPr>
            <p:ph idx="12" type="sldNum"/>
          </p:nvPr>
        </p:nvSpPr>
        <p:spPr>
          <a:xfrm>
            <a:off x="11296610" y="6217622"/>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1170" name="Google Shape;1170;g118fea77057_0_3426"/>
          <p:cNvPicPr preferRelativeResize="0"/>
          <p:nvPr/>
        </p:nvPicPr>
        <p:blipFill rotWithShape="1">
          <a:blip r:embed="rId2">
            <a:alphaModFix/>
          </a:blip>
          <a:srcRect b="0" l="0" r="0" t="0"/>
          <a:stretch/>
        </p:blipFill>
        <p:spPr>
          <a:xfrm>
            <a:off x="457200" y="6470425"/>
            <a:ext cx="1954186" cy="251816"/>
          </a:xfrm>
          <a:prstGeom prst="rect">
            <a:avLst/>
          </a:prstGeom>
          <a:noFill/>
          <a:ln>
            <a:noFill/>
          </a:ln>
        </p:spPr>
      </p:pic>
      <p:sp>
        <p:nvSpPr>
          <p:cNvPr id="1171" name="Google Shape;1171;g118fea77057_0_3426"/>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
        <p:nvSpPr>
          <p:cNvPr id="1172" name="Google Shape;1172;g118fea77057_0_3426"/>
          <p:cNvSpPr/>
          <p:nvPr/>
        </p:nvSpPr>
        <p:spPr>
          <a:xfrm>
            <a:off x="2559534" y="6442533"/>
            <a:ext cx="39747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All Member Meeting - January 27, 2022</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173" name="Shape 1173"/>
        <p:cNvGrpSpPr/>
        <p:nvPr/>
      </p:nvGrpSpPr>
      <p:grpSpPr>
        <a:xfrm>
          <a:off x="0" y="0"/>
          <a:ext cx="0" cy="0"/>
          <a:chOff x="0" y="0"/>
          <a:chExt cx="0" cy="0"/>
        </a:xfrm>
      </p:grpSpPr>
      <p:sp>
        <p:nvSpPr>
          <p:cNvPr id="1174" name="Google Shape;1174;g118fea77057_0_3432"/>
          <p:cNvSpPr txBox="1"/>
          <p:nvPr>
            <p:ph type="title"/>
          </p:nvPr>
        </p:nvSpPr>
        <p:spPr>
          <a:xfrm>
            <a:off x="642600" y="4092434"/>
            <a:ext cx="10906800" cy="6075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SzPts val="4000"/>
              <a:buNone/>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pic>
        <p:nvPicPr>
          <p:cNvPr id="1175" name="Google Shape;1175;g118fea77057_0_3432"/>
          <p:cNvPicPr preferRelativeResize="0"/>
          <p:nvPr/>
        </p:nvPicPr>
        <p:blipFill rotWithShape="1">
          <a:blip r:embed="rId3">
            <a:alphaModFix/>
          </a:blip>
          <a:srcRect b="0" l="0" r="0" t="0"/>
          <a:stretch/>
        </p:blipFill>
        <p:spPr>
          <a:xfrm>
            <a:off x="1780433" y="2430139"/>
            <a:ext cx="8744468" cy="1145500"/>
          </a:xfrm>
          <a:prstGeom prst="rect">
            <a:avLst/>
          </a:prstGeom>
          <a:noFill/>
          <a:ln>
            <a:noFill/>
          </a:ln>
        </p:spPr>
      </p:pic>
    </p:spTree>
  </p:cSld>
  <p:clrMapOvr>
    <a:masterClrMapping/>
  </p:clrMapOvr>
</p:sldLayout>
</file>

<file path=ppt/slideLayouts/slideLayout2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176" name="Shape 1176"/>
        <p:cNvGrpSpPr/>
        <p:nvPr/>
      </p:nvGrpSpPr>
      <p:grpSpPr>
        <a:xfrm>
          <a:off x="0" y="0"/>
          <a:ext cx="0" cy="0"/>
          <a:chOff x="0" y="0"/>
          <a:chExt cx="0" cy="0"/>
        </a:xfrm>
      </p:grpSpPr>
      <p:sp>
        <p:nvSpPr>
          <p:cNvPr id="1177" name="Google Shape;1177;g118fea77057_0_3435"/>
          <p:cNvSpPr txBox="1"/>
          <p:nvPr/>
        </p:nvSpPr>
        <p:spPr>
          <a:xfrm>
            <a:off x="623959" y="571583"/>
            <a:ext cx="10934100" cy="935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6400"/>
              <a:buFont typeface="Arial"/>
              <a:buNone/>
            </a:pPr>
            <a:r>
              <a:rPr b="0" i="0" lang="en-US" sz="6400" u="none" cap="none" strike="noStrike">
                <a:solidFill>
                  <a:srgbClr val="FFFFFF"/>
                </a:solidFill>
                <a:latin typeface="Century Gothic"/>
                <a:ea typeface="Century Gothic"/>
                <a:cs typeface="Century Gothic"/>
                <a:sym typeface="Century Gothic"/>
              </a:rPr>
              <a:t>For Further Information</a:t>
            </a:r>
            <a:endParaRPr b="0" i="0" sz="6400" u="none" cap="none" strike="noStrike">
              <a:solidFill>
                <a:srgbClr val="FFFFFF"/>
              </a:solidFill>
              <a:latin typeface="Century Gothic"/>
              <a:ea typeface="Century Gothic"/>
              <a:cs typeface="Century Gothic"/>
              <a:sym typeface="Century Gothic"/>
            </a:endParaRPr>
          </a:p>
        </p:txBody>
      </p:sp>
      <p:sp>
        <p:nvSpPr>
          <p:cNvPr id="1178" name="Google Shape;1178;g118fea77057_0_3435"/>
          <p:cNvSpPr txBox="1"/>
          <p:nvPr/>
        </p:nvSpPr>
        <p:spPr>
          <a:xfrm>
            <a:off x="662933" y="2494437"/>
            <a:ext cx="5331900" cy="16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1" i="0" lang="en-US" sz="2800" u="none" cap="none" strike="noStrike">
                <a:solidFill>
                  <a:srgbClr val="FFFFFF"/>
                </a:solidFill>
                <a:latin typeface="Century Gothic"/>
                <a:ea typeface="Century Gothic"/>
                <a:cs typeface="Century Gothic"/>
                <a:sym typeface="Century Gothic"/>
              </a:rPr>
              <a:t>Shuli Goodman</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900"/>
              <a:buFont typeface="Arial"/>
              <a:buNone/>
            </a:pPr>
            <a:r>
              <a:rPr b="0" i="0" lang="en-US" sz="2300" u="none" cap="none" strike="noStrike">
                <a:solidFill>
                  <a:srgbClr val="FFFFFF"/>
                </a:solidFill>
                <a:latin typeface="Century Gothic"/>
                <a:ea typeface="Century Gothic"/>
                <a:cs typeface="Century Gothic"/>
                <a:sym typeface="Century Gothic"/>
              </a:rPr>
              <a:t>Executive Director</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Linux Foundation Energy</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sgoodman@lfenergy.org</a:t>
            </a:r>
            <a:endParaRPr b="0" i="0" sz="2800" u="none" cap="none" strike="noStrike">
              <a:solidFill>
                <a:srgbClr val="FFFFFF"/>
              </a:solidFill>
              <a:latin typeface="Century Gothic"/>
              <a:ea typeface="Century Gothic"/>
              <a:cs typeface="Century Gothic"/>
              <a:sym typeface="Century Gothic"/>
            </a:endParaRPr>
          </a:p>
        </p:txBody>
      </p:sp>
      <p:sp>
        <p:nvSpPr>
          <p:cNvPr id="1179" name="Google Shape;1179;g118fea77057_0_3435"/>
          <p:cNvSpPr txBox="1"/>
          <p:nvPr/>
        </p:nvSpPr>
        <p:spPr>
          <a:xfrm>
            <a:off x="662933" y="4464745"/>
            <a:ext cx="6449100" cy="1976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Our Website: </a:t>
            </a:r>
            <a:r>
              <a:rPr b="0" i="0" lang="en-US" sz="20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US" sz="2000" u="none" cap="none" strike="noStrike">
                <a:solidFill>
                  <a:srgbClr val="FFFFFF"/>
                </a:solidFill>
                <a:latin typeface="Century Gothic"/>
                <a:ea typeface="Century Gothic"/>
                <a:cs typeface="Century Gothic"/>
                <a:sym typeface="Century Gothic"/>
              </a:rPr>
              <a:t>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Membership:</a:t>
            </a:r>
            <a:r>
              <a:rPr b="0" i="0" lang="en-US" sz="2000" u="sng" cap="none" strike="noStrike">
                <a:solidFill>
                  <a:srgbClr val="FFFFFF"/>
                </a:solidFill>
                <a:latin typeface="Century Gothic"/>
                <a:ea typeface="Century Gothic"/>
                <a:cs typeface="Century Gothic"/>
                <a:sym typeface="Century Gothic"/>
              </a:rPr>
              <a:t> </a:t>
            </a:r>
            <a:r>
              <a:rPr b="0" i="0" lang="en-US" sz="2000" u="sng" cap="none" strike="noStrike">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https://www.lfenergy.org/join</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Mailing Lists: </a:t>
            </a:r>
            <a:r>
              <a:rPr b="0" i="0" lang="en-US" sz="20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https://lists.lfenergy.org</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Our Wiki: </a:t>
            </a:r>
            <a:r>
              <a:rPr b="0" i="0" lang="en-US" sz="2000" u="sng" cap="none" strike="noStrike">
                <a:solidFill>
                  <a:srgbClr val="FFFFFF"/>
                </a:solidFill>
                <a:latin typeface="Century Gothic"/>
                <a:ea typeface="Century Gothic"/>
                <a:cs typeface="Century Gothic"/>
                <a:sym typeface="Century Gothic"/>
              </a:rPr>
              <a:t>https://wiki.lfenergy.org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pic>
        <p:nvPicPr>
          <p:cNvPr id="1180" name="Google Shape;1180;g118fea77057_0_3435"/>
          <p:cNvPicPr preferRelativeResize="0"/>
          <p:nvPr/>
        </p:nvPicPr>
        <p:blipFill rotWithShape="1">
          <a:blip r:embed="rId6">
            <a:alphaModFix/>
          </a:blip>
          <a:srcRect b="0" l="0" r="0" t="0"/>
          <a:stretch/>
        </p:blipFill>
        <p:spPr>
          <a:xfrm>
            <a:off x="8208583" y="5907989"/>
            <a:ext cx="3620207" cy="479025"/>
          </a:xfrm>
          <a:prstGeom prst="rect">
            <a:avLst/>
          </a:prstGeom>
          <a:noFill/>
          <a:ln>
            <a:noFill/>
          </a:ln>
        </p:spPr>
      </p:pic>
    </p:spTree>
  </p:cSld>
  <p:clrMapOvr>
    <a:masterClrMapping/>
  </p:clrMapOvr>
</p:sldLayout>
</file>

<file path=ppt/slideLayouts/slideLayout2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Custom Layout">
  <p:cSld name="2_Custom Layout">
    <p:bg>
      <p:bgPr>
        <a:blipFill>
          <a:blip r:embed="rId2">
            <a:alphaModFix/>
          </a:blip>
          <a:stretch>
            <a:fillRect/>
          </a:stretch>
        </a:blipFill>
      </p:bgPr>
    </p:bg>
    <p:spTree>
      <p:nvGrpSpPr>
        <p:cNvPr id="1181" name="Shape 1181"/>
        <p:cNvGrpSpPr/>
        <p:nvPr/>
      </p:nvGrpSpPr>
      <p:grpSpPr>
        <a:xfrm>
          <a:off x="0" y="0"/>
          <a:ext cx="0" cy="0"/>
          <a:chOff x="0" y="0"/>
          <a:chExt cx="0" cy="0"/>
        </a:xfrm>
      </p:grpSpPr>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09" name="Shape 109"/>
        <p:cNvGrpSpPr/>
        <p:nvPr/>
      </p:nvGrpSpPr>
      <p:grpSpPr>
        <a:xfrm>
          <a:off x="0" y="0"/>
          <a:ext cx="0" cy="0"/>
          <a:chOff x="0" y="0"/>
          <a:chExt cx="0" cy="0"/>
        </a:xfrm>
      </p:grpSpPr>
      <p:sp>
        <p:nvSpPr>
          <p:cNvPr id="110" name="Google Shape;110;p43"/>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rm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111" name="Google Shape;111;p43"/>
          <p:cNvSpPr txBox="1"/>
          <p:nvPr>
            <p:ph idx="1" type="body"/>
          </p:nvPr>
        </p:nvSpPr>
        <p:spPr>
          <a:xfrm>
            <a:off x="457199" y="1920240"/>
            <a:ext cx="5167746" cy="4526280"/>
          </a:xfrm>
          <a:prstGeom prst="rect">
            <a:avLst/>
          </a:prstGeom>
          <a:noFill/>
          <a:ln>
            <a:noFill/>
          </a:ln>
        </p:spPr>
        <p:txBody>
          <a:bodyPr anchorCtr="0" anchor="t"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2" name="Google Shape;112;p43"/>
          <p:cNvSpPr txBox="1"/>
          <p:nvPr>
            <p:ph type="title"/>
          </p:nvPr>
        </p:nvSpPr>
        <p:spPr>
          <a:xfrm>
            <a:off x="457200" y="457200"/>
            <a:ext cx="5167745"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3" name="Shape 113"/>
        <p:cNvGrpSpPr/>
        <p:nvPr/>
      </p:nvGrpSpPr>
      <p:grpSpPr>
        <a:xfrm>
          <a:off x="0" y="0"/>
          <a:ext cx="0" cy="0"/>
          <a:chOff x="0" y="0"/>
          <a:chExt cx="0" cy="0"/>
        </a:xfrm>
      </p:grpSpPr>
      <p:sp>
        <p:nvSpPr>
          <p:cNvPr id="114" name="Google Shape;114;p44"/>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rm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115" name="Google Shape;115;p44"/>
          <p:cNvSpPr txBox="1"/>
          <p:nvPr>
            <p:ph idx="1" type="body"/>
          </p:nvPr>
        </p:nvSpPr>
        <p:spPr>
          <a:xfrm>
            <a:off x="6858000" y="457200"/>
            <a:ext cx="4572000" cy="5999163"/>
          </a:xfrm>
          <a:prstGeom prst="rect">
            <a:avLst/>
          </a:prstGeom>
          <a:noFill/>
          <a:ln>
            <a:noFill/>
          </a:ln>
        </p:spPr>
        <p:txBody>
          <a:bodyPr anchorCtr="0" anchor="ctr" bIns="0" lIns="0" spcFirstLastPara="1" rIns="0" wrap="square" tIns="0">
            <a:normAutofit/>
          </a:bodyPr>
          <a:lstStyle>
            <a:lvl1pPr indent="-381000" lvl="0" marL="4572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16" name="Google Shape;116;p44"/>
          <p:cNvSpPr txBox="1"/>
          <p:nvPr>
            <p:ph idx="3" type="body"/>
          </p:nvPr>
        </p:nvSpPr>
        <p:spPr>
          <a:xfrm>
            <a:off x="1280612" y="457200"/>
            <a:ext cx="3429000" cy="5999163"/>
          </a:xfrm>
          <a:prstGeom prst="rect">
            <a:avLst/>
          </a:prstGeom>
          <a:noFill/>
          <a:ln>
            <a:noFill/>
          </a:ln>
        </p:spPr>
        <p:txBody>
          <a:bodyPr anchorCtr="0" anchor="ctr" bIns="0" lIns="0" spcFirstLastPara="1" rIns="0" wrap="square" tIns="0">
            <a:normAutofit/>
          </a:bodyPr>
          <a:lstStyle>
            <a:lvl1pPr indent="-381000" lvl="0" marL="45720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117" name="Shape 117"/>
        <p:cNvGrpSpPr/>
        <p:nvPr/>
      </p:nvGrpSpPr>
      <p:grpSpPr>
        <a:xfrm>
          <a:off x="0" y="0"/>
          <a:ext cx="0" cy="0"/>
          <a:chOff x="0" y="0"/>
          <a:chExt cx="0" cy="0"/>
        </a:xfrm>
      </p:grpSpPr>
      <p:sp>
        <p:nvSpPr>
          <p:cNvPr id="118" name="Google Shape;118;p45"/>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rm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119" name="Google Shape;119;p45"/>
          <p:cNvSpPr txBox="1"/>
          <p:nvPr>
            <p:ph idx="1" type="body"/>
          </p:nvPr>
        </p:nvSpPr>
        <p:spPr>
          <a:xfrm>
            <a:off x="6858000" y="457200"/>
            <a:ext cx="4572000" cy="5999163"/>
          </a:xfrm>
          <a:prstGeom prst="rect">
            <a:avLst/>
          </a:prstGeom>
          <a:noFill/>
          <a:ln>
            <a:noFill/>
          </a:ln>
        </p:spPr>
        <p:txBody>
          <a:bodyPr anchorCtr="0" anchor="ctr" bIns="0" lIns="0" spcFirstLastPara="1" rIns="0" wrap="square" tIns="0">
            <a:normAutofit/>
          </a:bodyPr>
          <a:lstStyle>
            <a:lvl1pPr indent="-381000" lvl="0" marL="4572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120" name="Google Shape;120;p45"/>
          <p:cNvSpPr txBox="1"/>
          <p:nvPr>
            <p:ph idx="3" type="body"/>
          </p:nvPr>
        </p:nvSpPr>
        <p:spPr>
          <a:xfrm>
            <a:off x="1280612" y="457200"/>
            <a:ext cx="3429000" cy="5999163"/>
          </a:xfrm>
          <a:prstGeom prst="rect">
            <a:avLst/>
          </a:prstGeom>
          <a:noFill/>
          <a:ln>
            <a:noFill/>
          </a:ln>
        </p:spPr>
        <p:txBody>
          <a:bodyPr anchorCtr="0" anchor="ctr" bIns="0" lIns="0" spcFirstLastPara="1" rIns="0" wrap="square" tIns="0">
            <a:normAutofit/>
          </a:bodyPr>
          <a:lstStyle>
            <a:lvl1pPr indent="-381000" lvl="0" marL="4572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19" name="Shape 19"/>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21" name="Shape 121"/>
        <p:cNvGrpSpPr/>
        <p:nvPr/>
      </p:nvGrpSpPr>
      <p:grpSpPr>
        <a:xfrm>
          <a:off x="0" y="0"/>
          <a:ext cx="0" cy="0"/>
          <a:chOff x="0" y="0"/>
          <a:chExt cx="0" cy="0"/>
        </a:xfrm>
      </p:grpSpPr>
      <p:sp>
        <p:nvSpPr>
          <p:cNvPr id="122" name="Google Shape;122;p46"/>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Image">
  <p:cSld name="Title Only/Image">
    <p:spTree>
      <p:nvGrpSpPr>
        <p:cNvPr id="123" name="Shape 123"/>
        <p:cNvGrpSpPr/>
        <p:nvPr/>
      </p:nvGrpSpPr>
      <p:grpSpPr>
        <a:xfrm>
          <a:off x="0" y="0"/>
          <a:ext cx="0" cy="0"/>
          <a:chOff x="0" y="0"/>
          <a:chExt cx="0" cy="0"/>
        </a:xfrm>
      </p:grpSpPr>
      <p:sp>
        <p:nvSpPr>
          <p:cNvPr id="124" name="Google Shape;124;p47"/>
          <p:cNvSpPr/>
          <p:nvPr>
            <p:ph idx="2" type="pic"/>
          </p:nvPr>
        </p:nvSpPr>
        <p:spPr>
          <a:xfrm>
            <a:off x="0" y="0"/>
            <a:ext cx="12192000" cy="6858000"/>
          </a:xfrm>
          <a:prstGeom prst="rect">
            <a:avLst/>
          </a:prstGeom>
          <a:noFill/>
          <a:ln>
            <a:noFill/>
          </a:ln>
        </p:spPr>
        <p:txBody>
          <a:bodyPr anchorCtr="0" anchor="t" bIns="0" lIns="0" spcFirstLastPara="1" rIns="0" wrap="square" tIns="0">
            <a:norm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25" name="Google Shape;125;p47"/>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chemeClr val="dk1"/>
              </a:buClr>
              <a:buSzPts val="4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126" name="Shape 126"/>
        <p:cNvGrpSpPr/>
        <p:nvPr/>
      </p:nvGrpSpPr>
      <p:grpSpPr>
        <a:xfrm>
          <a:off x="0" y="0"/>
          <a:ext cx="0" cy="0"/>
          <a:chOff x="0" y="0"/>
          <a:chExt cx="0" cy="0"/>
        </a:xfrm>
      </p:grpSpPr>
      <p:sp>
        <p:nvSpPr>
          <p:cNvPr id="127" name="Google Shape;127;p48"/>
          <p:cNvSpPr/>
          <p:nvPr>
            <p:ph idx="2" type="pic"/>
          </p:nvPr>
        </p:nvSpPr>
        <p:spPr>
          <a:xfrm>
            <a:off x="0" y="0"/>
            <a:ext cx="12192000" cy="6858000"/>
          </a:xfrm>
          <a:prstGeom prst="rect">
            <a:avLst/>
          </a:prstGeom>
          <a:noFill/>
          <a:ln>
            <a:noFill/>
          </a:ln>
        </p:spPr>
        <p:txBody>
          <a:bodyPr anchorCtr="0" anchor="t" bIns="0" lIns="0" spcFirstLastPara="1" rIns="0" wrap="square" tIns="0">
            <a:norm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29" name="Shape 129"/>
        <p:cNvGrpSpPr/>
        <p:nvPr/>
      </p:nvGrpSpPr>
      <p:grpSpPr>
        <a:xfrm>
          <a:off x="0" y="0"/>
          <a:ext cx="0" cy="0"/>
          <a:chOff x="0" y="0"/>
          <a:chExt cx="0" cy="0"/>
        </a:xfrm>
      </p:grpSpPr>
      <p:sp>
        <p:nvSpPr>
          <p:cNvPr id="130" name="Google Shape;130;p50"/>
          <p:cNvSpPr txBox="1"/>
          <p:nvPr>
            <p:ph type="ctrTitle"/>
          </p:nvPr>
        </p:nvSpPr>
        <p:spPr>
          <a:xfrm>
            <a:off x="1524000" y="1122363"/>
            <a:ext cx="9144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31" name="Google Shape;131;p50"/>
          <p:cNvSpPr txBox="1"/>
          <p:nvPr>
            <p:ph idx="1" type="subTitle"/>
          </p:nvPr>
        </p:nvSpPr>
        <p:spPr>
          <a:xfrm>
            <a:off x="1524000" y="3602038"/>
            <a:ext cx="9144000" cy="1655762"/>
          </a:xfrm>
          <a:prstGeom prst="rect">
            <a:avLst/>
          </a:prstGeom>
          <a:noFill/>
          <a:ln>
            <a:noFill/>
          </a:ln>
        </p:spPr>
        <p:txBody>
          <a:bodyPr anchorCtr="0" anchor="t" bIns="0" lIns="0" spcFirstLastPara="1" rIns="0" wrap="square" tIns="0">
            <a:normAutofit/>
          </a:bodyPr>
          <a:lstStyle>
            <a:lvl1pPr lvl="0" algn="ctr">
              <a:lnSpc>
                <a:spcPct val="100000"/>
              </a:lnSpc>
              <a:spcBef>
                <a:spcPts val="1200"/>
              </a:spcBef>
              <a:spcAft>
                <a:spcPts val="0"/>
              </a:spcAft>
              <a:buClr>
                <a:schemeClr val="dk1"/>
              </a:buClr>
              <a:buSzPts val="2400"/>
              <a:buNone/>
              <a:defRPr sz="2400"/>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132" name="Shape 132"/>
        <p:cNvGrpSpPr/>
        <p:nvPr/>
      </p:nvGrpSpPr>
      <p:grpSpPr>
        <a:xfrm>
          <a:off x="0" y="0"/>
          <a:ext cx="0" cy="0"/>
          <a:chOff x="0" y="0"/>
          <a:chExt cx="0" cy="0"/>
        </a:xfrm>
      </p:grpSpPr>
      <p:sp>
        <p:nvSpPr>
          <p:cNvPr id="133" name="Google Shape;133;p51"/>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8" name="Shape 138"/>
        <p:cNvGrpSpPr/>
        <p:nvPr/>
      </p:nvGrpSpPr>
      <p:grpSpPr>
        <a:xfrm>
          <a:off x="0" y="0"/>
          <a:ext cx="0" cy="0"/>
          <a:chOff x="0" y="0"/>
          <a:chExt cx="0" cy="0"/>
        </a:xfrm>
      </p:grpSpPr>
      <p:sp>
        <p:nvSpPr>
          <p:cNvPr id="139" name="Google Shape;139;gb3fc646f3c_0_63"/>
          <p:cNvSpPr txBox="1"/>
          <p:nvPr>
            <p:ph type="ctrTitle"/>
          </p:nvPr>
        </p:nvSpPr>
        <p:spPr>
          <a:xfrm>
            <a:off x="415611" y="992767"/>
            <a:ext cx="11360700" cy="2736900"/>
          </a:xfrm>
          <a:prstGeom prst="rect">
            <a:avLst/>
          </a:prstGeom>
        </p:spPr>
        <p:txBody>
          <a:bodyPr anchorCtr="0" anchor="b" bIns="122025" lIns="122025" spcFirstLastPara="1" rIns="122025" wrap="square" tIns="122025">
            <a:noAutofit/>
          </a:bodyPr>
          <a:lstStyle>
            <a:lvl1pPr lvl="0" rtl="0" algn="ctr">
              <a:spcBef>
                <a:spcPts val="0"/>
              </a:spcBef>
              <a:spcAft>
                <a:spcPts val="0"/>
              </a:spcAft>
              <a:buSzPts val="6900"/>
              <a:buNone/>
              <a:defRPr sz="6900"/>
            </a:lvl1pPr>
            <a:lvl2pPr lvl="1" rtl="0" algn="ctr">
              <a:spcBef>
                <a:spcPts val="0"/>
              </a:spcBef>
              <a:spcAft>
                <a:spcPts val="0"/>
              </a:spcAft>
              <a:buSzPts val="6900"/>
              <a:buNone/>
              <a:defRPr sz="6900"/>
            </a:lvl2pPr>
            <a:lvl3pPr lvl="2" rtl="0" algn="ctr">
              <a:spcBef>
                <a:spcPts val="0"/>
              </a:spcBef>
              <a:spcAft>
                <a:spcPts val="0"/>
              </a:spcAft>
              <a:buSzPts val="6900"/>
              <a:buNone/>
              <a:defRPr sz="6900"/>
            </a:lvl3pPr>
            <a:lvl4pPr lvl="3" rtl="0" algn="ctr">
              <a:spcBef>
                <a:spcPts val="0"/>
              </a:spcBef>
              <a:spcAft>
                <a:spcPts val="0"/>
              </a:spcAft>
              <a:buSzPts val="6900"/>
              <a:buNone/>
              <a:defRPr sz="6900"/>
            </a:lvl4pPr>
            <a:lvl5pPr lvl="4" rtl="0" algn="ctr">
              <a:spcBef>
                <a:spcPts val="0"/>
              </a:spcBef>
              <a:spcAft>
                <a:spcPts val="0"/>
              </a:spcAft>
              <a:buSzPts val="6900"/>
              <a:buNone/>
              <a:defRPr sz="6900"/>
            </a:lvl5pPr>
            <a:lvl6pPr lvl="5" rtl="0" algn="ctr">
              <a:spcBef>
                <a:spcPts val="0"/>
              </a:spcBef>
              <a:spcAft>
                <a:spcPts val="0"/>
              </a:spcAft>
              <a:buSzPts val="6900"/>
              <a:buNone/>
              <a:defRPr sz="6900"/>
            </a:lvl6pPr>
            <a:lvl7pPr lvl="6" rtl="0" algn="ctr">
              <a:spcBef>
                <a:spcPts val="0"/>
              </a:spcBef>
              <a:spcAft>
                <a:spcPts val="0"/>
              </a:spcAft>
              <a:buSzPts val="6900"/>
              <a:buNone/>
              <a:defRPr sz="6900"/>
            </a:lvl7pPr>
            <a:lvl8pPr lvl="7" rtl="0" algn="ctr">
              <a:spcBef>
                <a:spcPts val="0"/>
              </a:spcBef>
              <a:spcAft>
                <a:spcPts val="0"/>
              </a:spcAft>
              <a:buSzPts val="6900"/>
              <a:buNone/>
              <a:defRPr sz="6900"/>
            </a:lvl8pPr>
            <a:lvl9pPr lvl="8" rtl="0" algn="ctr">
              <a:spcBef>
                <a:spcPts val="0"/>
              </a:spcBef>
              <a:spcAft>
                <a:spcPts val="0"/>
              </a:spcAft>
              <a:buSzPts val="6900"/>
              <a:buNone/>
              <a:defRPr sz="6900"/>
            </a:lvl9pPr>
          </a:lstStyle>
          <a:p/>
        </p:txBody>
      </p:sp>
      <p:sp>
        <p:nvSpPr>
          <p:cNvPr id="140" name="Google Shape;140;gb3fc646f3c_0_63"/>
          <p:cNvSpPr txBox="1"/>
          <p:nvPr>
            <p:ph idx="1" type="subTitle"/>
          </p:nvPr>
        </p:nvSpPr>
        <p:spPr>
          <a:xfrm>
            <a:off x="415600" y="3778833"/>
            <a:ext cx="11360700" cy="1056900"/>
          </a:xfrm>
          <a:prstGeom prst="rect">
            <a:avLst/>
          </a:prstGeom>
        </p:spPr>
        <p:txBody>
          <a:bodyPr anchorCtr="0" anchor="t" bIns="122025" lIns="122025" spcFirstLastPara="1" rIns="122025" wrap="square" tIns="122025">
            <a:noAutofit/>
          </a:bodyPr>
          <a:lstStyle>
            <a:lvl1pPr lvl="0" rtl="0" algn="ctr">
              <a:lnSpc>
                <a:spcPct val="100000"/>
              </a:lnSpc>
              <a:spcBef>
                <a:spcPts val="0"/>
              </a:spcBef>
              <a:spcAft>
                <a:spcPts val="0"/>
              </a:spcAft>
              <a:buSzPts val="3700"/>
              <a:buNone/>
              <a:defRPr sz="3700"/>
            </a:lvl1pPr>
            <a:lvl2pPr lvl="1" rtl="0" algn="ctr">
              <a:lnSpc>
                <a:spcPct val="100000"/>
              </a:lnSpc>
              <a:spcBef>
                <a:spcPts val="0"/>
              </a:spcBef>
              <a:spcAft>
                <a:spcPts val="0"/>
              </a:spcAft>
              <a:buSzPts val="3700"/>
              <a:buNone/>
              <a:defRPr sz="3700"/>
            </a:lvl2pPr>
            <a:lvl3pPr lvl="2" rtl="0" algn="ctr">
              <a:lnSpc>
                <a:spcPct val="100000"/>
              </a:lnSpc>
              <a:spcBef>
                <a:spcPts val="0"/>
              </a:spcBef>
              <a:spcAft>
                <a:spcPts val="0"/>
              </a:spcAft>
              <a:buSzPts val="3700"/>
              <a:buNone/>
              <a:defRPr sz="3700"/>
            </a:lvl3pPr>
            <a:lvl4pPr lvl="3" rtl="0" algn="ctr">
              <a:lnSpc>
                <a:spcPct val="100000"/>
              </a:lnSpc>
              <a:spcBef>
                <a:spcPts val="0"/>
              </a:spcBef>
              <a:spcAft>
                <a:spcPts val="0"/>
              </a:spcAft>
              <a:buSzPts val="3700"/>
              <a:buNone/>
              <a:defRPr sz="3700"/>
            </a:lvl4pPr>
            <a:lvl5pPr lvl="4" rtl="0" algn="ctr">
              <a:lnSpc>
                <a:spcPct val="100000"/>
              </a:lnSpc>
              <a:spcBef>
                <a:spcPts val="0"/>
              </a:spcBef>
              <a:spcAft>
                <a:spcPts val="0"/>
              </a:spcAft>
              <a:buSzPts val="3700"/>
              <a:buNone/>
              <a:defRPr sz="3700"/>
            </a:lvl5pPr>
            <a:lvl6pPr lvl="5" rtl="0" algn="ctr">
              <a:lnSpc>
                <a:spcPct val="100000"/>
              </a:lnSpc>
              <a:spcBef>
                <a:spcPts val="0"/>
              </a:spcBef>
              <a:spcAft>
                <a:spcPts val="0"/>
              </a:spcAft>
              <a:buSzPts val="3700"/>
              <a:buNone/>
              <a:defRPr sz="3700"/>
            </a:lvl6pPr>
            <a:lvl7pPr lvl="6" rtl="0" algn="ctr">
              <a:lnSpc>
                <a:spcPct val="100000"/>
              </a:lnSpc>
              <a:spcBef>
                <a:spcPts val="0"/>
              </a:spcBef>
              <a:spcAft>
                <a:spcPts val="0"/>
              </a:spcAft>
              <a:buSzPts val="3700"/>
              <a:buNone/>
              <a:defRPr sz="3700"/>
            </a:lvl7pPr>
            <a:lvl8pPr lvl="7" rtl="0" algn="ctr">
              <a:lnSpc>
                <a:spcPct val="100000"/>
              </a:lnSpc>
              <a:spcBef>
                <a:spcPts val="0"/>
              </a:spcBef>
              <a:spcAft>
                <a:spcPts val="0"/>
              </a:spcAft>
              <a:buSzPts val="3700"/>
              <a:buNone/>
              <a:defRPr sz="3700"/>
            </a:lvl8pPr>
            <a:lvl9pPr lvl="8" rtl="0" algn="ctr">
              <a:lnSpc>
                <a:spcPct val="100000"/>
              </a:lnSpc>
              <a:spcBef>
                <a:spcPts val="0"/>
              </a:spcBef>
              <a:spcAft>
                <a:spcPts val="0"/>
              </a:spcAft>
              <a:buSzPts val="3700"/>
              <a:buNone/>
              <a:defRPr sz="3700"/>
            </a:lvl9pPr>
          </a:lstStyle>
          <a:p/>
        </p:txBody>
      </p:sp>
      <p:sp>
        <p:nvSpPr>
          <p:cNvPr id="141" name="Google Shape;141;gb3fc646f3c_0_63"/>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42" name="Shape 142"/>
        <p:cNvGrpSpPr/>
        <p:nvPr/>
      </p:nvGrpSpPr>
      <p:grpSpPr>
        <a:xfrm>
          <a:off x="0" y="0"/>
          <a:ext cx="0" cy="0"/>
          <a:chOff x="0" y="0"/>
          <a:chExt cx="0" cy="0"/>
        </a:xfrm>
      </p:grpSpPr>
      <p:sp>
        <p:nvSpPr>
          <p:cNvPr id="143" name="Google Shape;143;gb3fc646f3c_0_67"/>
          <p:cNvSpPr txBox="1"/>
          <p:nvPr>
            <p:ph type="title"/>
          </p:nvPr>
        </p:nvSpPr>
        <p:spPr>
          <a:xfrm>
            <a:off x="415600" y="2867800"/>
            <a:ext cx="11360700" cy="1122300"/>
          </a:xfrm>
          <a:prstGeom prst="rect">
            <a:avLst/>
          </a:prstGeom>
        </p:spPr>
        <p:txBody>
          <a:bodyPr anchorCtr="0" anchor="ctr" bIns="122025" lIns="122025" spcFirstLastPara="1" rIns="122025" wrap="square" tIns="122025">
            <a:noAutofit/>
          </a:bodyPr>
          <a:lstStyle>
            <a:lvl1pPr lvl="0" rtl="0" algn="ctr">
              <a:spcBef>
                <a:spcPts val="0"/>
              </a:spcBef>
              <a:spcAft>
                <a:spcPts val="0"/>
              </a:spcAft>
              <a:buSzPts val="4800"/>
              <a:buNone/>
              <a:defRPr sz="4800"/>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p:txBody>
      </p:sp>
      <p:sp>
        <p:nvSpPr>
          <p:cNvPr id="144" name="Google Shape;144;gb3fc646f3c_0_67"/>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45" name="Shape 145"/>
        <p:cNvGrpSpPr/>
        <p:nvPr/>
      </p:nvGrpSpPr>
      <p:grpSpPr>
        <a:xfrm>
          <a:off x="0" y="0"/>
          <a:ext cx="0" cy="0"/>
          <a:chOff x="0" y="0"/>
          <a:chExt cx="0" cy="0"/>
        </a:xfrm>
      </p:grpSpPr>
      <p:sp>
        <p:nvSpPr>
          <p:cNvPr id="146" name="Google Shape;146;gb3fc646f3c_0_70"/>
          <p:cNvSpPr txBox="1"/>
          <p:nvPr>
            <p:ph type="title"/>
          </p:nvPr>
        </p:nvSpPr>
        <p:spPr>
          <a:xfrm>
            <a:off x="415600" y="593367"/>
            <a:ext cx="11360700" cy="763500"/>
          </a:xfrm>
          <a:prstGeom prst="rect">
            <a:avLst/>
          </a:prstGeom>
        </p:spPr>
        <p:txBody>
          <a:bodyPr anchorCtr="0" anchor="t" bIns="122025" lIns="122025" spcFirstLastPara="1" rIns="122025" wrap="square" tIns="1220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47" name="Google Shape;147;gb3fc646f3c_0_70"/>
          <p:cNvSpPr txBox="1"/>
          <p:nvPr>
            <p:ph idx="1" type="body"/>
          </p:nvPr>
        </p:nvSpPr>
        <p:spPr>
          <a:xfrm>
            <a:off x="415600" y="1536633"/>
            <a:ext cx="11360700" cy="4555200"/>
          </a:xfrm>
          <a:prstGeom prst="rect">
            <a:avLst/>
          </a:prstGeom>
        </p:spPr>
        <p:txBody>
          <a:bodyPr anchorCtr="0" anchor="t" bIns="122025" lIns="122025" spcFirstLastPara="1" rIns="122025" wrap="square" tIns="1220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48" name="Google Shape;148;gb3fc646f3c_0_70"/>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149" name="Shape 149"/>
        <p:cNvGrpSpPr/>
        <p:nvPr/>
      </p:nvGrpSpPr>
      <p:grpSpPr>
        <a:xfrm>
          <a:off x="0" y="0"/>
          <a:ext cx="0" cy="0"/>
          <a:chOff x="0" y="0"/>
          <a:chExt cx="0" cy="0"/>
        </a:xfrm>
      </p:grpSpPr>
      <p:sp>
        <p:nvSpPr>
          <p:cNvPr id="150" name="Google Shape;150;gb3fc646f3c_0_74"/>
          <p:cNvSpPr txBox="1"/>
          <p:nvPr>
            <p:ph type="title"/>
          </p:nvPr>
        </p:nvSpPr>
        <p:spPr>
          <a:xfrm>
            <a:off x="415600" y="593367"/>
            <a:ext cx="11360700" cy="763500"/>
          </a:xfrm>
          <a:prstGeom prst="rect">
            <a:avLst/>
          </a:prstGeom>
        </p:spPr>
        <p:txBody>
          <a:bodyPr anchorCtr="0" anchor="t" bIns="122025" lIns="122025" spcFirstLastPara="1" rIns="122025" wrap="square" tIns="1220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1" name="Google Shape;151;gb3fc646f3c_0_74"/>
          <p:cNvSpPr txBox="1"/>
          <p:nvPr>
            <p:ph idx="1" type="body"/>
          </p:nvPr>
        </p:nvSpPr>
        <p:spPr>
          <a:xfrm>
            <a:off x="415600" y="1536633"/>
            <a:ext cx="5333100" cy="4555200"/>
          </a:xfrm>
          <a:prstGeom prst="rect">
            <a:avLst/>
          </a:prstGeom>
        </p:spPr>
        <p:txBody>
          <a:bodyPr anchorCtr="0" anchor="t" bIns="122025" lIns="122025" spcFirstLastPara="1" rIns="122025" wrap="square" tIns="122025">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2" name="Google Shape;152;gb3fc646f3c_0_74"/>
          <p:cNvSpPr txBox="1"/>
          <p:nvPr>
            <p:ph idx="2" type="body"/>
          </p:nvPr>
        </p:nvSpPr>
        <p:spPr>
          <a:xfrm>
            <a:off x="6443200" y="1536633"/>
            <a:ext cx="5333100" cy="4555200"/>
          </a:xfrm>
          <a:prstGeom prst="rect">
            <a:avLst/>
          </a:prstGeom>
        </p:spPr>
        <p:txBody>
          <a:bodyPr anchorCtr="0" anchor="t" bIns="122025" lIns="122025" spcFirstLastPara="1" rIns="122025" wrap="square" tIns="122025">
            <a:noAutofit/>
          </a:bodyPr>
          <a:lstStyle>
            <a:lvl1pPr indent="-349250" lvl="0" marL="457200" rtl="0">
              <a:spcBef>
                <a:spcPts val="0"/>
              </a:spcBef>
              <a:spcAft>
                <a:spcPts val="0"/>
              </a:spcAft>
              <a:buSzPts val="1900"/>
              <a:buChar char="●"/>
              <a:defRPr sz="19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53" name="Google Shape;153;gb3fc646f3c_0_74"/>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bg>
      <p:bgPr>
        <a:solidFill>
          <a:schemeClr val="lt1"/>
        </a:solidFill>
      </p:bgPr>
    </p:bg>
    <p:spTree>
      <p:nvGrpSpPr>
        <p:cNvPr id="20" name="Shape 20"/>
        <p:cNvGrpSpPr/>
        <p:nvPr/>
      </p:nvGrpSpPr>
      <p:grpSpPr>
        <a:xfrm>
          <a:off x="0" y="0"/>
          <a:ext cx="0" cy="0"/>
          <a:chOff x="0" y="0"/>
          <a:chExt cx="0" cy="0"/>
        </a:xfrm>
      </p:grpSpPr>
      <p:sp>
        <p:nvSpPr>
          <p:cNvPr id="21" name="Google Shape;21;p21"/>
          <p:cNvSpPr txBox="1"/>
          <p:nvPr>
            <p:ph type="title"/>
          </p:nvPr>
        </p:nvSpPr>
        <p:spPr>
          <a:xfrm>
            <a:off x="457200" y="914400"/>
            <a:ext cx="11247120" cy="50292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rgbClr val="0070C0"/>
              </a:buClr>
              <a:buSzPts val="4400"/>
              <a:buFont typeface="Century Gothic"/>
              <a:buNone/>
              <a:defRPr b="0" i="0" sz="440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54" name="Shape 154"/>
        <p:cNvGrpSpPr/>
        <p:nvPr/>
      </p:nvGrpSpPr>
      <p:grpSpPr>
        <a:xfrm>
          <a:off x="0" y="0"/>
          <a:ext cx="0" cy="0"/>
          <a:chOff x="0" y="0"/>
          <a:chExt cx="0" cy="0"/>
        </a:xfrm>
      </p:grpSpPr>
      <p:sp>
        <p:nvSpPr>
          <p:cNvPr id="155" name="Google Shape;155;gb3fc646f3c_0_79"/>
          <p:cNvSpPr txBox="1"/>
          <p:nvPr>
            <p:ph type="title"/>
          </p:nvPr>
        </p:nvSpPr>
        <p:spPr>
          <a:xfrm>
            <a:off x="415600" y="593367"/>
            <a:ext cx="11360700" cy="763500"/>
          </a:xfrm>
          <a:prstGeom prst="rect">
            <a:avLst/>
          </a:prstGeom>
        </p:spPr>
        <p:txBody>
          <a:bodyPr anchorCtr="0" anchor="t" bIns="122025" lIns="122025" spcFirstLastPara="1" rIns="122025" wrap="square" tIns="122025">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p:txBody>
      </p:sp>
      <p:sp>
        <p:nvSpPr>
          <p:cNvPr id="156" name="Google Shape;156;gb3fc646f3c_0_79"/>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157" name="Shape 157"/>
        <p:cNvGrpSpPr/>
        <p:nvPr/>
      </p:nvGrpSpPr>
      <p:grpSpPr>
        <a:xfrm>
          <a:off x="0" y="0"/>
          <a:ext cx="0" cy="0"/>
          <a:chOff x="0" y="0"/>
          <a:chExt cx="0" cy="0"/>
        </a:xfrm>
      </p:grpSpPr>
      <p:sp>
        <p:nvSpPr>
          <p:cNvPr id="158" name="Google Shape;158;gb3fc646f3c_0_82"/>
          <p:cNvSpPr txBox="1"/>
          <p:nvPr>
            <p:ph type="title"/>
          </p:nvPr>
        </p:nvSpPr>
        <p:spPr>
          <a:xfrm>
            <a:off x="415600" y="740800"/>
            <a:ext cx="3744000" cy="1007700"/>
          </a:xfrm>
          <a:prstGeom prst="rect">
            <a:avLst/>
          </a:prstGeom>
        </p:spPr>
        <p:txBody>
          <a:bodyPr anchorCtr="0" anchor="b" bIns="122025" lIns="122025" spcFirstLastPara="1" rIns="122025" wrap="square" tIns="122025">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p:txBody>
      </p:sp>
      <p:sp>
        <p:nvSpPr>
          <p:cNvPr id="159" name="Google Shape;159;gb3fc646f3c_0_82"/>
          <p:cNvSpPr txBox="1"/>
          <p:nvPr>
            <p:ph idx="1" type="body"/>
          </p:nvPr>
        </p:nvSpPr>
        <p:spPr>
          <a:xfrm>
            <a:off x="415600" y="1852800"/>
            <a:ext cx="3744000" cy="4239300"/>
          </a:xfrm>
          <a:prstGeom prst="rect">
            <a:avLst/>
          </a:prstGeom>
        </p:spPr>
        <p:txBody>
          <a:bodyPr anchorCtr="0" anchor="t" bIns="122025" lIns="122025" spcFirstLastPara="1" rIns="122025" wrap="square" tIns="122025">
            <a:noAutofit/>
          </a:bodyPr>
          <a:lstStyle>
            <a:lvl1pPr indent="-330200" lvl="0" marL="457200" rtl="0">
              <a:spcBef>
                <a:spcPts val="0"/>
              </a:spcBef>
              <a:spcAft>
                <a:spcPts val="0"/>
              </a:spcAft>
              <a:buSzPts val="1600"/>
              <a:buChar char="●"/>
              <a:defRPr sz="1600"/>
            </a:lvl1pPr>
            <a:lvl2pPr indent="-330200" lvl="1" marL="914400" rtl="0">
              <a:spcBef>
                <a:spcPts val="2100"/>
              </a:spcBef>
              <a:spcAft>
                <a:spcPts val="0"/>
              </a:spcAft>
              <a:buSzPts val="1600"/>
              <a:buChar char="○"/>
              <a:defRPr sz="1600"/>
            </a:lvl2pPr>
            <a:lvl3pPr indent="-330200" lvl="2" marL="1371600" rtl="0">
              <a:spcBef>
                <a:spcPts val="2100"/>
              </a:spcBef>
              <a:spcAft>
                <a:spcPts val="0"/>
              </a:spcAft>
              <a:buSzPts val="1600"/>
              <a:buChar char="■"/>
              <a:defRPr sz="1600"/>
            </a:lvl3pPr>
            <a:lvl4pPr indent="-330200" lvl="3" marL="1828800" rtl="0">
              <a:spcBef>
                <a:spcPts val="2100"/>
              </a:spcBef>
              <a:spcAft>
                <a:spcPts val="0"/>
              </a:spcAft>
              <a:buSzPts val="1600"/>
              <a:buChar char="●"/>
              <a:defRPr sz="1600"/>
            </a:lvl4pPr>
            <a:lvl5pPr indent="-330200" lvl="4" marL="2286000" rtl="0">
              <a:spcBef>
                <a:spcPts val="2100"/>
              </a:spcBef>
              <a:spcAft>
                <a:spcPts val="0"/>
              </a:spcAft>
              <a:buSzPts val="1600"/>
              <a:buChar char="○"/>
              <a:defRPr sz="1600"/>
            </a:lvl5pPr>
            <a:lvl6pPr indent="-330200" lvl="5" marL="2743200" rtl="0">
              <a:spcBef>
                <a:spcPts val="2100"/>
              </a:spcBef>
              <a:spcAft>
                <a:spcPts val="0"/>
              </a:spcAft>
              <a:buSzPts val="1600"/>
              <a:buChar char="■"/>
              <a:defRPr sz="1600"/>
            </a:lvl6pPr>
            <a:lvl7pPr indent="-330200" lvl="6" marL="3200400" rtl="0">
              <a:spcBef>
                <a:spcPts val="2100"/>
              </a:spcBef>
              <a:spcAft>
                <a:spcPts val="0"/>
              </a:spcAft>
              <a:buSzPts val="1600"/>
              <a:buChar char="●"/>
              <a:defRPr sz="1600"/>
            </a:lvl7pPr>
            <a:lvl8pPr indent="-330200" lvl="7" marL="3657600" rtl="0">
              <a:spcBef>
                <a:spcPts val="2100"/>
              </a:spcBef>
              <a:spcAft>
                <a:spcPts val="0"/>
              </a:spcAft>
              <a:buSzPts val="1600"/>
              <a:buChar char="○"/>
              <a:defRPr sz="1600"/>
            </a:lvl8pPr>
            <a:lvl9pPr indent="-330200" lvl="8" marL="4114800" rtl="0">
              <a:spcBef>
                <a:spcPts val="2100"/>
              </a:spcBef>
              <a:spcAft>
                <a:spcPts val="2100"/>
              </a:spcAft>
              <a:buSzPts val="1600"/>
              <a:buChar char="■"/>
              <a:defRPr sz="1600"/>
            </a:lvl9pPr>
          </a:lstStyle>
          <a:p/>
        </p:txBody>
      </p:sp>
      <p:sp>
        <p:nvSpPr>
          <p:cNvPr id="160" name="Google Shape;160;gb3fc646f3c_0_82"/>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161" name="Shape 161"/>
        <p:cNvGrpSpPr/>
        <p:nvPr/>
      </p:nvGrpSpPr>
      <p:grpSpPr>
        <a:xfrm>
          <a:off x="0" y="0"/>
          <a:ext cx="0" cy="0"/>
          <a:chOff x="0" y="0"/>
          <a:chExt cx="0" cy="0"/>
        </a:xfrm>
      </p:grpSpPr>
      <p:sp>
        <p:nvSpPr>
          <p:cNvPr id="162" name="Google Shape;162;gb3fc646f3c_0_86"/>
          <p:cNvSpPr txBox="1"/>
          <p:nvPr>
            <p:ph type="title"/>
          </p:nvPr>
        </p:nvSpPr>
        <p:spPr>
          <a:xfrm>
            <a:off x="653667" y="600200"/>
            <a:ext cx="8490300" cy="5454300"/>
          </a:xfrm>
          <a:prstGeom prst="rect">
            <a:avLst/>
          </a:prstGeom>
        </p:spPr>
        <p:txBody>
          <a:bodyPr anchorCtr="0" anchor="ctr" bIns="122025" lIns="122025" spcFirstLastPara="1" rIns="122025" wrap="square" tIns="122025">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p:txBody>
      </p:sp>
      <p:sp>
        <p:nvSpPr>
          <p:cNvPr id="163" name="Google Shape;163;gb3fc646f3c_0_86"/>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64" name="Shape 164"/>
        <p:cNvGrpSpPr/>
        <p:nvPr/>
      </p:nvGrpSpPr>
      <p:grpSpPr>
        <a:xfrm>
          <a:off x="0" y="0"/>
          <a:ext cx="0" cy="0"/>
          <a:chOff x="0" y="0"/>
          <a:chExt cx="0" cy="0"/>
        </a:xfrm>
      </p:grpSpPr>
      <p:sp>
        <p:nvSpPr>
          <p:cNvPr id="165" name="Google Shape;165;gb3fc646f3c_0_89"/>
          <p:cNvSpPr/>
          <p:nvPr/>
        </p:nvSpPr>
        <p:spPr>
          <a:xfrm>
            <a:off x="6096000" y="-167"/>
            <a:ext cx="6096000" cy="6858000"/>
          </a:xfrm>
          <a:prstGeom prst="rect">
            <a:avLst/>
          </a:prstGeom>
          <a:solidFill>
            <a:schemeClr val="lt2"/>
          </a:solidFill>
          <a:ln>
            <a:noFill/>
          </a:ln>
        </p:spPr>
        <p:txBody>
          <a:bodyPr anchorCtr="0" anchor="ctr" bIns="122025" lIns="122025" spcFirstLastPara="1" rIns="122025" wrap="square" tIns="122025">
            <a:noAutofit/>
          </a:bodyPr>
          <a:lstStyle/>
          <a:p>
            <a:pPr indent="0" lvl="0" marL="0" rtl="0" algn="l">
              <a:spcBef>
                <a:spcPts val="0"/>
              </a:spcBef>
              <a:spcAft>
                <a:spcPts val="0"/>
              </a:spcAft>
              <a:buNone/>
            </a:pPr>
            <a:r>
              <a:t/>
            </a:r>
            <a:endParaRPr/>
          </a:p>
        </p:txBody>
      </p:sp>
      <p:sp>
        <p:nvSpPr>
          <p:cNvPr id="166" name="Google Shape;166;gb3fc646f3c_0_89"/>
          <p:cNvSpPr txBox="1"/>
          <p:nvPr>
            <p:ph type="title"/>
          </p:nvPr>
        </p:nvSpPr>
        <p:spPr>
          <a:xfrm>
            <a:off x="354000" y="1644233"/>
            <a:ext cx="5393700" cy="1976400"/>
          </a:xfrm>
          <a:prstGeom prst="rect">
            <a:avLst/>
          </a:prstGeom>
        </p:spPr>
        <p:txBody>
          <a:bodyPr anchorCtr="0" anchor="b" bIns="122025" lIns="122025" spcFirstLastPara="1" rIns="122025" wrap="square" tIns="122025">
            <a:noAutofit/>
          </a:bodyPr>
          <a:lstStyle>
            <a:lvl1pPr lvl="0" rtl="0" algn="ctr">
              <a:spcBef>
                <a:spcPts val="0"/>
              </a:spcBef>
              <a:spcAft>
                <a:spcPts val="0"/>
              </a:spcAft>
              <a:buSzPts val="5600"/>
              <a:buNone/>
              <a:defRPr sz="5600"/>
            </a:lvl1pPr>
            <a:lvl2pPr lvl="1" rtl="0" algn="ctr">
              <a:spcBef>
                <a:spcPts val="0"/>
              </a:spcBef>
              <a:spcAft>
                <a:spcPts val="0"/>
              </a:spcAft>
              <a:buSzPts val="5600"/>
              <a:buNone/>
              <a:defRPr sz="5600"/>
            </a:lvl2pPr>
            <a:lvl3pPr lvl="2" rtl="0" algn="ctr">
              <a:spcBef>
                <a:spcPts val="0"/>
              </a:spcBef>
              <a:spcAft>
                <a:spcPts val="0"/>
              </a:spcAft>
              <a:buSzPts val="5600"/>
              <a:buNone/>
              <a:defRPr sz="5600"/>
            </a:lvl3pPr>
            <a:lvl4pPr lvl="3" rtl="0" algn="ctr">
              <a:spcBef>
                <a:spcPts val="0"/>
              </a:spcBef>
              <a:spcAft>
                <a:spcPts val="0"/>
              </a:spcAft>
              <a:buSzPts val="5600"/>
              <a:buNone/>
              <a:defRPr sz="5600"/>
            </a:lvl4pPr>
            <a:lvl5pPr lvl="4" rtl="0" algn="ctr">
              <a:spcBef>
                <a:spcPts val="0"/>
              </a:spcBef>
              <a:spcAft>
                <a:spcPts val="0"/>
              </a:spcAft>
              <a:buSzPts val="5600"/>
              <a:buNone/>
              <a:defRPr sz="5600"/>
            </a:lvl5pPr>
            <a:lvl6pPr lvl="5" rtl="0" algn="ctr">
              <a:spcBef>
                <a:spcPts val="0"/>
              </a:spcBef>
              <a:spcAft>
                <a:spcPts val="0"/>
              </a:spcAft>
              <a:buSzPts val="5600"/>
              <a:buNone/>
              <a:defRPr sz="5600"/>
            </a:lvl6pPr>
            <a:lvl7pPr lvl="6" rtl="0" algn="ctr">
              <a:spcBef>
                <a:spcPts val="0"/>
              </a:spcBef>
              <a:spcAft>
                <a:spcPts val="0"/>
              </a:spcAft>
              <a:buSzPts val="5600"/>
              <a:buNone/>
              <a:defRPr sz="5600"/>
            </a:lvl7pPr>
            <a:lvl8pPr lvl="7" rtl="0" algn="ctr">
              <a:spcBef>
                <a:spcPts val="0"/>
              </a:spcBef>
              <a:spcAft>
                <a:spcPts val="0"/>
              </a:spcAft>
              <a:buSzPts val="5600"/>
              <a:buNone/>
              <a:defRPr sz="5600"/>
            </a:lvl8pPr>
            <a:lvl9pPr lvl="8" rtl="0" algn="ctr">
              <a:spcBef>
                <a:spcPts val="0"/>
              </a:spcBef>
              <a:spcAft>
                <a:spcPts val="0"/>
              </a:spcAft>
              <a:buSzPts val="5600"/>
              <a:buNone/>
              <a:defRPr sz="5600"/>
            </a:lvl9pPr>
          </a:lstStyle>
          <a:p/>
        </p:txBody>
      </p:sp>
      <p:sp>
        <p:nvSpPr>
          <p:cNvPr id="167" name="Google Shape;167;gb3fc646f3c_0_89"/>
          <p:cNvSpPr txBox="1"/>
          <p:nvPr>
            <p:ph idx="1" type="subTitle"/>
          </p:nvPr>
        </p:nvSpPr>
        <p:spPr>
          <a:xfrm>
            <a:off x="354000" y="3737433"/>
            <a:ext cx="5393700" cy="1646700"/>
          </a:xfrm>
          <a:prstGeom prst="rect">
            <a:avLst/>
          </a:prstGeom>
        </p:spPr>
        <p:txBody>
          <a:bodyPr anchorCtr="0" anchor="t" bIns="122025" lIns="122025" spcFirstLastPara="1" rIns="122025" wrap="square" tIns="1220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68" name="Google Shape;168;gb3fc646f3c_0_89"/>
          <p:cNvSpPr txBox="1"/>
          <p:nvPr>
            <p:ph idx="2" type="body"/>
          </p:nvPr>
        </p:nvSpPr>
        <p:spPr>
          <a:xfrm>
            <a:off x="6586000" y="965433"/>
            <a:ext cx="5115900" cy="4926900"/>
          </a:xfrm>
          <a:prstGeom prst="rect">
            <a:avLst/>
          </a:prstGeom>
        </p:spPr>
        <p:txBody>
          <a:bodyPr anchorCtr="0" anchor="ctr" bIns="122025" lIns="122025" spcFirstLastPara="1" rIns="122025" wrap="square" tIns="122025">
            <a:noAutofit/>
          </a:bodyPr>
          <a:lstStyle>
            <a:lvl1pPr indent="-381000" lvl="0" marL="457200" rtl="0">
              <a:spcBef>
                <a:spcPts val="0"/>
              </a:spcBef>
              <a:spcAft>
                <a:spcPts val="0"/>
              </a:spcAft>
              <a:buSzPts val="2400"/>
              <a:buChar char="●"/>
              <a:defRPr/>
            </a:lvl1pPr>
            <a:lvl2pPr indent="-349250" lvl="1" marL="914400" rtl="0">
              <a:spcBef>
                <a:spcPts val="2100"/>
              </a:spcBef>
              <a:spcAft>
                <a:spcPts val="0"/>
              </a:spcAft>
              <a:buSzPts val="1900"/>
              <a:buChar char="○"/>
              <a:defRPr/>
            </a:lvl2pPr>
            <a:lvl3pPr indent="-349250" lvl="2" marL="1371600" rtl="0">
              <a:spcBef>
                <a:spcPts val="2100"/>
              </a:spcBef>
              <a:spcAft>
                <a:spcPts val="0"/>
              </a:spcAft>
              <a:buSzPts val="1900"/>
              <a:buChar char="■"/>
              <a:defRPr/>
            </a:lvl3pPr>
            <a:lvl4pPr indent="-349250" lvl="3" marL="1828800" rtl="0">
              <a:spcBef>
                <a:spcPts val="2100"/>
              </a:spcBef>
              <a:spcAft>
                <a:spcPts val="0"/>
              </a:spcAft>
              <a:buSzPts val="1900"/>
              <a:buChar char="●"/>
              <a:defRPr/>
            </a:lvl4pPr>
            <a:lvl5pPr indent="-349250" lvl="4" marL="2286000" rtl="0">
              <a:spcBef>
                <a:spcPts val="2100"/>
              </a:spcBef>
              <a:spcAft>
                <a:spcPts val="0"/>
              </a:spcAft>
              <a:buSzPts val="1900"/>
              <a:buChar char="○"/>
              <a:defRPr/>
            </a:lvl5pPr>
            <a:lvl6pPr indent="-349250" lvl="5" marL="2743200" rtl="0">
              <a:spcBef>
                <a:spcPts val="2100"/>
              </a:spcBef>
              <a:spcAft>
                <a:spcPts val="0"/>
              </a:spcAft>
              <a:buSzPts val="1900"/>
              <a:buChar char="■"/>
              <a:defRPr/>
            </a:lvl6pPr>
            <a:lvl7pPr indent="-349250" lvl="6" marL="3200400" rtl="0">
              <a:spcBef>
                <a:spcPts val="2100"/>
              </a:spcBef>
              <a:spcAft>
                <a:spcPts val="0"/>
              </a:spcAft>
              <a:buSzPts val="1900"/>
              <a:buChar char="●"/>
              <a:defRPr/>
            </a:lvl7pPr>
            <a:lvl8pPr indent="-349250" lvl="7" marL="3657600" rtl="0">
              <a:spcBef>
                <a:spcPts val="2100"/>
              </a:spcBef>
              <a:spcAft>
                <a:spcPts val="0"/>
              </a:spcAft>
              <a:buSzPts val="1900"/>
              <a:buChar char="○"/>
              <a:defRPr/>
            </a:lvl8pPr>
            <a:lvl9pPr indent="-349250" lvl="8" marL="4114800" rtl="0">
              <a:spcBef>
                <a:spcPts val="2100"/>
              </a:spcBef>
              <a:spcAft>
                <a:spcPts val="2100"/>
              </a:spcAft>
              <a:buSzPts val="1900"/>
              <a:buChar char="■"/>
              <a:defRPr/>
            </a:lvl9pPr>
          </a:lstStyle>
          <a:p/>
        </p:txBody>
      </p:sp>
      <p:sp>
        <p:nvSpPr>
          <p:cNvPr id="169" name="Google Shape;169;gb3fc646f3c_0_89"/>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70" name="Shape 170"/>
        <p:cNvGrpSpPr/>
        <p:nvPr/>
      </p:nvGrpSpPr>
      <p:grpSpPr>
        <a:xfrm>
          <a:off x="0" y="0"/>
          <a:ext cx="0" cy="0"/>
          <a:chOff x="0" y="0"/>
          <a:chExt cx="0" cy="0"/>
        </a:xfrm>
      </p:grpSpPr>
      <p:sp>
        <p:nvSpPr>
          <p:cNvPr id="171" name="Google Shape;171;gb3fc646f3c_0_95"/>
          <p:cNvSpPr txBox="1"/>
          <p:nvPr>
            <p:ph idx="1" type="body"/>
          </p:nvPr>
        </p:nvSpPr>
        <p:spPr>
          <a:xfrm>
            <a:off x="415600" y="5640767"/>
            <a:ext cx="7998300" cy="806700"/>
          </a:xfrm>
          <a:prstGeom prst="rect">
            <a:avLst/>
          </a:prstGeom>
        </p:spPr>
        <p:txBody>
          <a:bodyPr anchorCtr="0" anchor="ctr" bIns="122025" lIns="122025" spcFirstLastPara="1" rIns="122025" wrap="square" tIns="122025">
            <a:noAutofit/>
          </a:bodyPr>
          <a:lstStyle>
            <a:lvl1pPr indent="-228600" lvl="0" marL="457200" rtl="0">
              <a:lnSpc>
                <a:spcPct val="100000"/>
              </a:lnSpc>
              <a:spcBef>
                <a:spcPts val="0"/>
              </a:spcBef>
              <a:spcAft>
                <a:spcPts val="0"/>
              </a:spcAft>
              <a:buSzPts val="2400"/>
              <a:buNone/>
              <a:defRPr/>
            </a:lvl1pPr>
          </a:lstStyle>
          <a:p/>
        </p:txBody>
      </p:sp>
      <p:sp>
        <p:nvSpPr>
          <p:cNvPr id="172" name="Google Shape;172;gb3fc646f3c_0_95"/>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73" name="Shape 173"/>
        <p:cNvGrpSpPr/>
        <p:nvPr/>
      </p:nvGrpSpPr>
      <p:grpSpPr>
        <a:xfrm>
          <a:off x="0" y="0"/>
          <a:ext cx="0" cy="0"/>
          <a:chOff x="0" y="0"/>
          <a:chExt cx="0" cy="0"/>
        </a:xfrm>
      </p:grpSpPr>
      <p:sp>
        <p:nvSpPr>
          <p:cNvPr id="174" name="Google Shape;174;gb3fc646f3c_0_98"/>
          <p:cNvSpPr txBox="1"/>
          <p:nvPr>
            <p:ph hasCustomPrompt="1" type="title"/>
          </p:nvPr>
        </p:nvSpPr>
        <p:spPr>
          <a:xfrm>
            <a:off x="415600" y="1474833"/>
            <a:ext cx="11360700" cy="2618100"/>
          </a:xfrm>
          <a:prstGeom prst="rect">
            <a:avLst/>
          </a:prstGeom>
        </p:spPr>
        <p:txBody>
          <a:bodyPr anchorCtr="0" anchor="b" bIns="122025" lIns="122025" spcFirstLastPara="1" rIns="122025" wrap="square" tIns="122025">
            <a:noAutofit/>
          </a:bodyPr>
          <a:lstStyle>
            <a:lvl1pPr lvl="0" rtl="0" algn="ctr">
              <a:spcBef>
                <a:spcPts val="0"/>
              </a:spcBef>
              <a:spcAft>
                <a:spcPts val="0"/>
              </a:spcAft>
              <a:buSzPts val="16100"/>
              <a:buNone/>
              <a:defRPr sz="16100"/>
            </a:lvl1pPr>
            <a:lvl2pPr lvl="1" rtl="0" algn="ctr">
              <a:spcBef>
                <a:spcPts val="0"/>
              </a:spcBef>
              <a:spcAft>
                <a:spcPts val="0"/>
              </a:spcAft>
              <a:buSzPts val="16100"/>
              <a:buNone/>
              <a:defRPr sz="16100"/>
            </a:lvl2pPr>
            <a:lvl3pPr lvl="2" rtl="0" algn="ctr">
              <a:spcBef>
                <a:spcPts val="0"/>
              </a:spcBef>
              <a:spcAft>
                <a:spcPts val="0"/>
              </a:spcAft>
              <a:buSzPts val="16100"/>
              <a:buNone/>
              <a:defRPr sz="16100"/>
            </a:lvl3pPr>
            <a:lvl4pPr lvl="3" rtl="0" algn="ctr">
              <a:spcBef>
                <a:spcPts val="0"/>
              </a:spcBef>
              <a:spcAft>
                <a:spcPts val="0"/>
              </a:spcAft>
              <a:buSzPts val="16100"/>
              <a:buNone/>
              <a:defRPr sz="16100"/>
            </a:lvl4pPr>
            <a:lvl5pPr lvl="4" rtl="0" algn="ctr">
              <a:spcBef>
                <a:spcPts val="0"/>
              </a:spcBef>
              <a:spcAft>
                <a:spcPts val="0"/>
              </a:spcAft>
              <a:buSzPts val="16100"/>
              <a:buNone/>
              <a:defRPr sz="16100"/>
            </a:lvl5pPr>
            <a:lvl6pPr lvl="5" rtl="0" algn="ctr">
              <a:spcBef>
                <a:spcPts val="0"/>
              </a:spcBef>
              <a:spcAft>
                <a:spcPts val="0"/>
              </a:spcAft>
              <a:buSzPts val="16100"/>
              <a:buNone/>
              <a:defRPr sz="16100"/>
            </a:lvl6pPr>
            <a:lvl7pPr lvl="6" rtl="0" algn="ctr">
              <a:spcBef>
                <a:spcPts val="0"/>
              </a:spcBef>
              <a:spcAft>
                <a:spcPts val="0"/>
              </a:spcAft>
              <a:buSzPts val="16100"/>
              <a:buNone/>
              <a:defRPr sz="16100"/>
            </a:lvl7pPr>
            <a:lvl8pPr lvl="7" rtl="0" algn="ctr">
              <a:spcBef>
                <a:spcPts val="0"/>
              </a:spcBef>
              <a:spcAft>
                <a:spcPts val="0"/>
              </a:spcAft>
              <a:buSzPts val="16100"/>
              <a:buNone/>
              <a:defRPr sz="16100"/>
            </a:lvl8pPr>
            <a:lvl9pPr lvl="8" rtl="0" algn="ctr">
              <a:spcBef>
                <a:spcPts val="0"/>
              </a:spcBef>
              <a:spcAft>
                <a:spcPts val="0"/>
              </a:spcAft>
              <a:buSzPts val="16100"/>
              <a:buNone/>
              <a:defRPr sz="16100"/>
            </a:lvl9pPr>
          </a:lstStyle>
          <a:p>
            <a:r>
              <a:t>xx%</a:t>
            </a:r>
          </a:p>
        </p:txBody>
      </p:sp>
      <p:sp>
        <p:nvSpPr>
          <p:cNvPr id="175" name="Google Shape;175;gb3fc646f3c_0_98"/>
          <p:cNvSpPr txBox="1"/>
          <p:nvPr>
            <p:ph idx="1" type="body"/>
          </p:nvPr>
        </p:nvSpPr>
        <p:spPr>
          <a:xfrm>
            <a:off x="415600" y="4202967"/>
            <a:ext cx="11360700" cy="1734300"/>
          </a:xfrm>
          <a:prstGeom prst="rect">
            <a:avLst/>
          </a:prstGeom>
        </p:spPr>
        <p:txBody>
          <a:bodyPr anchorCtr="0" anchor="t" bIns="122025" lIns="122025" spcFirstLastPara="1" rIns="122025" wrap="square" tIns="122025">
            <a:noAutofit/>
          </a:bodyPr>
          <a:lstStyle>
            <a:lvl1pPr indent="-381000" lvl="0" marL="457200" rtl="0" algn="ctr">
              <a:spcBef>
                <a:spcPts val="0"/>
              </a:spcBef>
              <a:spcAft>
                <a:spcPts val="0"/>
              </a:spcAft>
              <a:buSzPts val="2400"/>
              <a:buChar char="●"/>
              <a:defRPr/>
            </a:lvl1pPr>
            <a:lvl2pPr indent="-349250" lvl="1" marL="914400" rtl="0" algn="ctr">
              <a:spcBef>
                <a:spcPts val="2100"/>
              </a:spcBef>
              <a:spcAft>
                <a:spcPts val="0"/>
              </a:spcAft>
              <a:buSzPts val="1900"/>
              <a:buChar char="○"/>
              <a:defRPr/>
            </a:lvl2pPr>
            <a:lvl3pPr indent="-349250" lvl="2" marL="1371600" rtl="0" algn="ctr">
              <a:spcBef>
                <a:spcPts val="2100"/>
              </a:spcBef>
              <a:spcAft>
                <a:spcPts val="0"/>
              </a:spcAft>
              <a:buSzPts val="1900"/>
              <a:buChar char="■"/>
              <a:defRPr/>
            </a:lvl3pPr>
            <a:lvl4pPr indent="-349250" lvl="3" marL="1828800" rtl="0" algn="ctr">
              <a:spcBef>
                <a:spcPts val="2100"/>
              </a:spcBef>
              <a:spcAft>
                <a:spcPts val="0"/>
              </a:spcAft>
              <a:buSzPts val="1900"/>
              <a:buChar char="●"/>
              <a:defRPr/>
            </a:lvl4pPr>
            <a:lvl5pPr indent="-349250" lvl="4" marL="2286000" rtl="0" algn="ctr">
              <a:spcBef>
                <a:spcPts val="2100"/>
              </a:spcBef>
              <a:spcAft>
                <a:spcPts val="0"/>
              </a:spcAft>
              <a:buSzPts val="1900"/>
              <a:buChar char="○"/>
              <a:defRPr/>
            </a:lvl5pPr>
            <a:lvl6pPr indent="-349250" lvl="5" marL="2743200" rtl="0" algn="ctr">
              <a:spcBef>
                <a:spcPts val="2100"/>
              </a:spcBef>
              <a:spcAft>
                <a:spcPts val="0"/>
              </a:spcAft>
              <a:buSzPts val="1900"/>
              <a:buChar char="■"/>
              <a:defRPr/>
            </a:lvl6pPr>
            <a:lvl7pPr indent="-349250" lvl="6" marL="3200400" rtl="0" algn="ctr">
              <a:spcBef>
                <a:spcPts val="2100"/>
              </a:spcBef>
              <a:spcAft>
                <a:spcPts val="0"/>
              </a:spcAft>
              <a:buSzPts val="1900"/>
              <a:buChar char="●"/>
              <a:defRPr/>
            </a:lvl7pPr>
            <a:lvl8pPr indent="-349250" lvl="7" marL="3657600" rtl="0" algn="ctr">
              <a:spcBef>
                <a:spcPts val="2100"/>
              </a:spcBef>
              <a:spcAft>
                <a:spcPts val="0"/>
              </a:spcAft>
              <a:buSzPts val="1900"/>
              <a:buChar char="○"/>
              <a:defRPr/>
            </a:lvl8pPr>
            <a:lvl9pPr indent="-349250" lvl="8" marL="4114800" rtl="0" algn="ctr">
              <a:spcBef>
                <a:spcPts val="2100"/>
              </a:spcBef>
              <a:spcAft>
                <a:spcPts val="2100"/>
              </a:spcAft>
              <a:buSzPts val="1900"/>
              <a:buChar char="■"/>
              <a:defRPr/>
            </a:lvl9pPr>
          </a:lstStyle>
          <a:p/>
        </p:txBody>
      </p:sp>
      <p:sp>
        <p:nvSpPr>
          <p:cNvPr id="176" name="Google Shape;176;gb3fc646f3c_0_98"/>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77" name="Shape 177"/>
        <p:cNvGrpSpPr/>
        <p:nvPr/>
      </p:nvGrpSpPr>
      <p:grpSpPr>
        <a:xfrm>
          <a:off x="0" y="0"/>
          <a:ext cx="0" cy="0"/>
          <a:chOff x="0" y="0"/>
          <a:chExt cx="0" cy="0"/>
        </a:xfrm>
      </p:grpSpPr>
      <p:sp>
        <p:nvSpPr>
          <p:cNvPr id="178" name="Google Shape;178;gb3fc646f3c_0_102"/>
          <p:cNvSpPr txBox="1"/>
          <p:nvPr>
            <p:ph idx="12" type="sldNum"/>
          </p:nvPr>
        </p:nvSpPr>
        <p:spPr>
          <a:xfrm>
            <a:off x="11296610" y="6217622"/>
            <a:ext cx="731700" cy="524700"/>
          </a:xfrm>
          <a:prstGeom prst="rect">
            <a:avLst/>
          </a:prstGeom>
        </p:spPr>
        <p:txBody>
          <a:bodyPr anchorCtr="0" anchor="ctr" bIns="122025" lIns="122025" spcFirstLastPara="1" rIns="122025" wrap="square" tIns="1220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79" name="Shape 179"/>
        <p:cNvGrpSpPr/>
        <p:nvPr/>
      </p:nvGrpSpPr>
      <p:grpSpPr>
        <a:xfrm>
          <a:off x="0" y="0"/>
          <a:ext cx="0" cy="0"/>
          <a:chOff x="0" y="0"/>
          <a:chExt cx="0" cy="0"/>
        </a:xfrm>
      </p:grpSpPr>
      <p:sp>
        <p:nvSpPr>
          <p:cNvPr id="180" name="Google Shape;180;gd4bf879d0a_0_177"/>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rgbClr val="003764"/>
              </a:buClr>
              <a:buSzPts val="4000"/>
              <a:buFont typeface="Century Gothic"/>
              <a:buNone/>
              <a:defRPr b="0" i="0" sz="40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pic>
        <p:nvPicPr>
          <p:cNvPr id="181" name="Google Shape;181;gd4bf879d0a_0_177"/>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182" name="Google Shape;182;gd4bf879d0a_0_177"/>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86" name="Shape 186"/>
        <p:cNvGrpSpPr/>
        <p:nvPr/>
      </p:nvGrpSpPr>
      <p:grpSpPr>
        <a:xfrm>
          <a:off x="0" y="0"/>
          <a:ext cx="0" cy="0"/>
          <a:chOff x="0" y="0"/>
          <a:chExt cx="0" cy="0"/>
        </a:xfrm>
      </p:grpSpPr>
      <p:sp>
        <p:nvSpPr>
          <p:cNvPr id="187" name="Google Shape;187;gb965c7571a_3_215"/>
          <p:cNvSpPr txBox="1"/>
          <p:nvPr>
            <p:ph type="title"/>
          </p:nvPr>
        </p:nvSpPr>
        <p:spPr>
          <a:xfrm>
            <a:off x="457200" y="4353243"/>
            <a:ext cx="11247000" cy="210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4000"/>
              <a:buFont typeface="Century Gothic"/>
              <a:buNone/>
              <a:defRPr b="0" i="0" sz="40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88" name="Shape 188"/>
        <p:cNvGrpSpPr/>
        <p:nvPr/>
      </p:nvGrpSpPr>
      <p:grpSpPr>
        <a:xfrm>
          <a:off x="0" y="0"/>
          <a:ext cx="0" cy="0"/>
          <a:chOff x="0" y="0"/>
          <a:chExt cx="0" cy="0"/>
        </a:xfrm>
      </p:grpSpPr>
      <p:pic>
        <p:nvPicPr>
          <p:cNvPr id="189" name="Google Shape;189;gb965c7571a_3_21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0" name="Google Shape;190;gb965c7571a_3_217"/>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70C0"/>
              </a:buClr>
              <a:buSzPts val="4000"/>
              <a:buFont typeface="Century Gothic"/>
              <a:buNone/>
              <a:defRPr b="0" i="0" sz="400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22" name="Shape 22"/>
        <p:cNvGrpSpPr/>
        <p:nvPr/>
      </p:nvGrpSpPr>
      <p:grpSpPr>
        <a:xfrm>
          <a:off x="0" y="0"/>
          <a:ext cx="0" cy="0"/>
          <a:chOff x="0" y="0"/>
          <a:chExt cx="0" cy="0"/>
        </a:xfrm>
      </p:grpSpPr>
      <p:sp>
        <p:nvSpPr>
          <p:cNvPr id="23" name="Google Shape;23;p22"/>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 name="Google Shape;24;p22"/>
          <p:cNvSpPr txBox="1"/>
          <p:nvPr>
            <p:ph idx="1" type="body"/>
          </p:nvPr>
        </p:nvSpPr>
        <p:spPr>
          <a:xfrm>
            <a:off x="457200" y="1920240"/>
            <a:ext cx="11247120" cy="452628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5" name="Google Shape;25;p22"/>
          <p:cNvPicPr preferRelativeResize="0"/>
          <p:nvPr/>
        </p:nvPicPr>
        <p:blipFill rotWithShape="1">
          <a:blip r:embed="rId2">
            <a:alphaModFix/>
          </a:blip>
          <a:srcRect b="0" l="0" r="0" t="0"/>
          <a:stretch/>
        </p:blipFill>
        <p:spPr>
          <a:xfrm>
            <a:off x="10138186" y="6456363"/>
            <a:ext cx="1596614" cy="205740"/>
          </a:xfrm>
          <a:prstGeom prst="rect">
            <a:avLst/>
          </a:prstGeom>
          <a:noFill/>
          <a:ln>
            <a:noFill/>
          </a:ln>
        </p:spPr>
      </p:pic>
      <p:sp>
        <p:nvSpPr>
          <p:cNvPr id="26" name="Google Shape;26;p22"/>
          <p:cNvSpPr txBox="1"/>
          <p:nvPr/>
        </p:nvSpPr>
        <p:spPr>
          <a:xfrm>
            <a:off x="457200" y="6424581"/>
            <a:ext cx="2491067" cy="26930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91" name="Shape 191"/>
        <p:cNvGrpSpPr/>
        <p:nvPr/>
      </p:nvGrpSpPr>
      <p:grpSpPr>
        <a:xfrm>
          <a:off x="0" y="0"/>
          <a:ext cx="0" cy="0"/>
          <a:chOff x="0" y="0"/>
          <a:chExt cx="0" cy="0"/>
        </a:xfrm>
      </p:grpSpPr>
      <p:sp>
        <p:nvSpPr>
          <p:cNvPr id="192" name="Google Shape;192;gb965c7571a_3_220"/>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3" name="Google Shape;193;gb965c7571a_3_220"/>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4000"/>
              <a:buFont typeface="Century Gothic"/>
              <a:buNone/>
              <a:defRPr b="0" i="0" sz="40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p:cSld name="Image">
    <p:spTree>
      <p:nvGrpSpPr>
        <p:cNvPr id="194" name="Shape 194"/>
        <p:cNvGrpSpPr/>
        <p:nvPr/>
      </p:nvGrpSpPr>
      <p:grpSpPr>
        <a:xfrm>
          <a:off x="0" y="0"/>
          <a:ext cx="0" cy="0"/>
          <a:chOff x="0" y="0"/>
          <a:chExt cx="0" cy="0"/>
        </a:xfrm>
      </p:grpSpPr>
      <p:sp>
        <p:nvSpPr>
          <p:cNvPr id="195" name="Google Shape;195;gb965c7571a_3_223"/>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Image">
  <p:cSld name="Title Only/Image">
    <p:spTree>
      <p:nvGrpSpPr>
        <p:cNvPr id="196" name="Shape 196"/>
        <p:cNvGrpSpPr/>
        <p:nvPr/>
      </p:nvGrpSpPr>
      <p:grpSpPr>
        <a:xfrm>
          <a:off x="0" y="0"/>
          <a:ext cx="0" cy="0"/>
          <a:chOff x="0" y="0"/>
          <a:chExt cx="0" cy="0"/>
        </a:xfrm>
      </p:grpSpPr>
      <p:sp>
        <p:nvSpPr>
          <p:cNvPr id="197" name="Google Shape;197;gb965c7571a_3_225"/>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198" name="Google Shape;198;gb965c7571a_3_225"/>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chemeClr val="dk1"/>
              </a:buClr>
              <a:buSzPts val="4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99" name="Shape 199"/>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200" name="Shape 200"/>
        <p:cNvGrpSpPr/>
        <p:nvPr/>
      </p:nvGrpSpPr>
      <p:grpSpPr>
        <a:xfrm>
          <a:off x="0" y="0"/>
          <a:ext cx="0" cy="0"/>
          <a:chOff x="0" y="0"/>
          <a:chExt cx="0" cy="0"/>
        </a:xfrm>
      </p:grpSpPr>
      <p:sp>
        <p:nvSpPr>
          <p:cNvPr id="201" name="Google Shape;201;gb965c7571a_3_229"/>
          <p:cNvSpPr txBox="1"/>
          <p:nvPr>
            <p:ph type="ctrTitle"/>
          </p:nvPr>
        </p:nvSpPr>
        <p:spPr>
          <a:xfrm>
            <a:off x="1524000" y="1122363"/>
            <a:ext cx="9144000" cy="23877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202" name="Google Shape;202;gb965c7571a_3_229"/>
          <p:cNvPicPr preferRelativeResize="0"/>
          <p:nvPr/>
        </p:nvPicPr>
        <p:blipFill rotWithShape="1">
          <a:blip r:embed="rId2">
            <a:alphaModFix/>
          </a:blip>
          <a:srcRect b="0" l="0" r="0" t="0"/>
          <a:stretch/>
        </p:blipFill>
        <p:spPr>
          <a:xfrm>
            <a:off x="4211070" y="4711362"/>
            <a:ext cx="3774314" cy="493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spTree>
      <p:nvGrpSpPr>
        <p:cNvPr id="203" name="Shape 203"/>
        <p:cNvGrpSpPr/>
        <p:nvPr/>
      </p:nvGrpSpPr>
      <p:grpSpPr>
        <a:xfrm>
          <a:off x="0" y="0"/>
          <a:ext cx="0" cy="0"/>
          <a:chOff x="0" y="0"/>
          <a:chExt cx="0" cy="0"/>
        </a:xfrm>
      </p:grpSpPr>
      <p:sp>
        <p:nvSpPr>
          <p:cNvPr id="204" name="Google Shape;204;gb965c7571a_3_232"/>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05" name="Google Shape;205;gb965c7571a_3_232"/>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06" name="Shape 206"/>
        <p:cNvGrpSpPr/>
        <p:nvPr/>
      </p:nvGrpSpPr>
      <p:grpSpPr>
        <a:xfrm>
          <a:off x="0" y="0"/>
          <a:ext cx="0" cy="0"/>
          <a:chOff x="0" y="0"/>
          <a:chExt cx="0" cy="0"/>
        </a:xfrm>
      </p:grpSpPr>
      <p:sp>
        <p:nvSpPr>
          <p:cNvPr id="207" name="Google Shape;207;gb965c7571a_3_235"/>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208" name="Shape 208"/>
        <p:cNvGrpSpPr/>
        <p:nvPr/>
      </p:nvGrpSpPr>
      <p:grpSpPr>
        <a:xfrm>
          <a:off x="0" y="0"/>
          <a:ext cx="0" cy="0"/>
          <a:chOff x="0" y="0"/>
          <a:chExt cx="0" cy="0"/>
        </a:xfrm>
      </p:grpSpPr>
      <p:pic>
        <p:nvPicPr>
          <p:cNvPr id="209" name="Google Shape;209;gb965c7571a_3_237"/>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210" name="Google Shape;210;gb965c7571a_3_237"/>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70C0"/>
              </a:buClr>
              <a:buSzPts val="4000"/>
              <a:buFont typeface="Century Gothic"/>
              <a:buNone/>
              <a:defRPr b="0" i="0" sz="400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spTree>
      <p:nvGrpSpPr>
        <p:cNvPr id="211" name="Shape 211"/>
        <p:cNvGrpSpPr/>
        <p:nvPr/>
      </p:nvGrpSpPr>
      <p:grpSpPr>
        <a:xfrm>
          <a:off x="0" y="0"/>
          <a:ext cx="0" cy="0"/>
          <a:chOff x="0" y="0"/>
          <a:chExt cx="0" cy="0"/>
        </a:xfrm>
      </p:grpSpPr>
      <p:pic>
        <p:nvPicPr>
          <p:cNvPr id="212" name="Google Shape;212;gb965c7571a_3_240"/>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213" name="Google Shape;213;gb965c7571a_3_240"/>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4000"/>
              <a:buFont typeface="Century Gothic"/>
              <a:buNone/>
              <a:defRPr b="0" i="0" sz="40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Image">
  <p:cSld name="Single Block/Image">
    <p:spTree>
      <p:nvGrpSpPr>
        <p:cNvPr id="214" name="Shape 214"/>
        <p:cNvGrpSpPr/>
        <p:nvPr/>
      </p:nvGrpSpPr>
      <p:grpSpPr>
        <a:xfrm>
          <a:off x="0" y="0"/>
          <a:ext cx="0" cy="0"/>
          <a:chOff x="0" y="0"/>
          <a:chExt cx="0" cy="0"/>
        </a:xfrm>
      </p:grpSpPr>
      <p:sp>
        <p:nvSpPr>
          <p:cNvPr id="215" name="Google Shape;215;gb965c7571a_3_243"/>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
        <p:nvSpPr>
          <p:cNvPr id="216" name="Google Shape;216;gb965c7571a_3_243"/>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17" name="Google Shape;217;gb965c7571a_3_243"/>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Image">
  <p:cSld name="Single Block/Image">
    <p:bg>
      <p:bgPr>
        <a:solidFill>
          <a:schemeClr val="lt1"/>
        </a:solidFill>
      </p:bgPr>
    </p:bg>
    <p:spTree>
      <p:nvGrpSpPr>
        <p:cNvPr id="27" name="Shape 27"/>
        <p:cNvGrpSpPr/>
        <p:nvPr/>
      </p:nvGrpSpPr>
      <p:grpSpPr>
        <a:xfrm>
          <a:off x="0" y="0"/>
          <a:ext cx="0" cy="0"/>
          <a:chOff x="0" y="0"/>
          <a:chExt cx="0" cy="0"/>
        </a:xfrm>
      </p:grpSpPr>
      <p:sp>
        <p:nvSpPr>
          <p:cNvPr id="28" name="Google Shape;28;p27"/>
          <p:cNvSpPr/>
          <p:nvPr>
            <p:ph idx="2" type="pic"/>
          </p:nvPr>
        </p:nvSpPr>
        <p:spPr>
          <a:xfrm>
            <a:off x="0" y="0"/>
            <a:ext cx="12192000" cy="6858000"/>
          </a:xfrm>
          <a:prstGeom prst="rect">
            <a:avLst/>
          </a:prstGeom>
          <a:noFill/>
          <a:ln>
            <a:noFill/>
          </a:ln>
        </p:spPr>
        <p:txBody>
          <a:bodyPr anchorCtr="0" anchor="t" bIns="0" lIns="0" spcFirstLastPara="1" rIns="0" wrap="square" tIns="0">
            <a:norm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29" name="Google Shape;29;p27"/>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 name="Google Shape;30;p27"/>
          <p:cNvSpPr txBox="1"/>
          <p:nvPr>
            <p:ph idx="1" type="body"/>
          </p:nvPr>
        </p:nvSpPr>
        <p:spPr>
          <a:xfrm>
            <a:off x="457200" y="1920240"/>
            <a:ext cx="11247120" cy="452628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1" name="Google Shape;31;p27"/>
          <p:cNvPicPr preferRelativeResize="0"/>
          <p:nvPr/>
        </p:nvPicPr>
        <p:blipFill rotWithShape="1">
          <a:blip r:embed="rId2">
            <a:alphaModFix/>
          </a:blip>
          <a:srcRect b="0" l="0" r="0" t="0"/>
          <a:stretch/>
        </p:blipFill>
        <p:spPr>
          <a:xfrm>
            <a:off x="10138186" y="6456363"/>
            <a:ext cx="1596614" cy="205740"/>
          </a:xfrm>
          <a:prstGeom prst="rect">
            <a:avLst/>
          </a:prstGeom>
          <a:noFill/>
          <a:ln>
            <a:noFill/>
          </a:ln>
        </p:spPr>
      </p:pic>
      <p:sp>
        <p:nvSpPr>
          <p:cNvPr id="32" name="Google Shape;32;p27"/>
          <p:cNvSpPr txBox="1"/>
          <p:nvPr/>
        </p:nvSpPr>
        <p:spPr>
          <a:xfrm>
            <a:off x="457200" y="6424581"/>
            <a:ext cx="2491067" cy="269304"/>
          </a:xfrm>
          <a:prstGeom prst="rect">
            <a:avLst/>
          </a:prstGeom>
          <a:noFill/>
          <a:ln>
            <a:noFill/>
          </a:ln>
        </p:spPr>
        <p:txBody>
          <a:bodyPr anchorCtr="0" anchor="t" bIns="0" lIns="0" spcFirstLastPara="1" rIns="0" wrap="square" tIns="0">
            <a:sp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s">
  <p:cSld name="Two Columns">
    <p:spTree>
      <p:nvGrpSpPr>
        <p:cNvPr id="218" name="Shape 218"/>
        <p:cNvGrpSpPr/>
        <p:nvPr/>
      </p:nvGrpSpPr>
      <p:grpSpPr>
        <a:xfrm>
          <a:off x="0" y="0"/>
          <a:ext cx="0" cy="0"/>
          <a:chOff x="0" y="0"/>
          <a:chExt cx="0" cy="0"/>
        </a:xfrm>
      </p:grpSpPr>
      <p:sp>
        <p:nvSpPr>
          <p:cNvPr id="219" name="Google Shape;219;gb965c7571a_3_247"/>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0" name="Google Shape;220;gb965c7571a_3_247"/>
          <p:cNvSpPr txBox="1"/>
          <p:nvPr>
            <p:ph idx="1" type="body"/>
          </p:nvPr>
        </p:nvSpPr>
        <p:spPr>
          <a:xfrm>
            <a:off x="457199" y="1920240"/>
            <a:ext cx="53034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1" name="Google Shape;221;gb965c7571a_3_247"/>
          <p:cNvSpPr txBox="1"/>
          <p:nvPr>
            <p:ph idx="2" type="body"/>
          </p:nvPr>
        </p:nvSpPr>
        <p:spPr>
          <a:xfrm>
            <a:off x="6428508" y="1920240"/>
            <a:ext cx="53034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222" name="Shape 222"/>
        <p:cNvGrpSpPr/>
        <p:nvPr/>
      </p:nvGrpSpPr>
      <p:grpSpPr>
        <a:xfrm>
          <a:off x="0" y="0"/>
          <a:ext cx="0" cy="0"/>
          <a:chOff x="0" y="0"/>
          <a:chExt cx="0" cy="0"/>
        </a:xfrm>
      </p:grpSpPr>
      <p:sp>
        <p:nvSpPr>
          <p:cNvPr id="223" name="Google Shape;223;gb965c7571a_3_251"/>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224" name="Google Shape;224;gb965c7571a_3_251"/>
          <p:cNvCxnSpPr/>
          <p:nvPr/>
        </p:nvCxnSpPr>
        <p:spPr>
          <a:xfrm rot="10800000">
            <a:off x="4088447" y="19201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225" name="Google Shape;225;gb965c7571a_3_251"/>
          <p:cNvCxnSpPr/>
          <p:nvPr/>
        </p:nvCxnSpPr>
        <p:spPr>
          <a:xfrm rot="10800000">
            <a:off x="8103553" y="19201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226" name="Google Shape;226;gb965c7571a_3_251"/>
          <p:cNvSpPr txBox="1"/>
          <p:nvPr>
            <p:ph idx="1" type="body"/>
          </p:nvPr>
        </p:nvSpPr>
        <p:spPr>
          <a:xfrm>
            <a:off x="457199" y="1920240"/>
            <a:ext cx="32919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7" name="Google Shape;227;gb965c7571a_3_251"/>
          <p:cNvSpPr txBox="1"/>
          <p:nvPr>
            <p:ph idx="2" type="body"/>
          </p:nvPr>
        </p:nvSpPr>
        <p:spPr>
          <a:xfrm>
            <a:off x="4434840" y="1920240"/>
            <a:ext cx="32919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28" name="Google Shape;228;gb965c7571a_3_251"/>
          <p:cNvSpPr txBox="1"/>
          <p:nvPr>
            <p:ph idx="3" type="body"/>
          </p:nvPr>
        </p:nvSpPr>
        <p:spPr>
          <a:xfrm>
            <a:off x="8412480" y="1920240"/>
            <a:ext cx="32919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29" name="Shape 229"/>
        <p:cNvGrpSpPr/>
        <p:nvPr/>
      </p:nvGrpSpPr>
      <p:grpSpPr>
        <a:xfrm>
          <a:off x="0" y="0"/>
          <a:ext cx="0" cy="0"/>
          <a:chOff x="0" y="0"/>
          <a:chExt cx="0" cy="0"/>
        </a:xfrm>
      </p:grpSpPr>
      <p:sp>
        <p:nvSpPr>
          <p:cNvPr id="230" name="Google Shape;230;gb965c7571a_3_258"/>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231" name="Google Shape;231;gb965c7571a_3_258"/>
          <p:cNvSpPr txBox="1"/>
          <p:nvPr>
            <p:ph idx="1" type="body"/>
          </p:nvPr>
        </p:nvSpPr>
        <p:spPr>
          <a:xfrm>
            <a:off x="457199" y="1920240"/>
            <a:ext cx="51678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2" name="Google Shape;232;gb965c7571a_3_258"/>
          <p:cNvSpPr txBox="1"/>
          <p:nvPr>
            <p:ph type="title"/>
          </p:nvPr>
        </p:nvSpPr>
        <p:spPr>
          <a:xfrm>
            <a:off x="457200" y="457200"/>
            <a:ext cx="51678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33" name="Shape 233"/>
        <p:cNvGrpSpPr/>
        <p:nvPr/>
      </p:nvGrpSpPr>
      <p:grpSpPr>
        <a:xfrm>
          <a:off x="0" y="0"/>
          <a:ext cx="0" cy="0"/>
          <a:chOff x="0" y="0"/>
          <a:chExt cx="0" cy="0"/>
        </a:xfrm>
      </p:grpSpPr>
      <p:sp>
        <p:nvSpPr>
          <p:cNvPr id="234" name="Google Shape;234;gb965c7571a_3_262"/>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235" name="Google Shape;235;gb965c7571a_3_262"/>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36" name="Google Shape;236;gb965c7571a_3_262"/>
          <p:cNvSpPr txBox="1"/>
          <p:nvPr>
            <p:ph idx="3" type="body"/>
          </p:nvPr>
        </p:nvSpPr>
        <p:spPr>
          <a:xfrm>
            <a:off x="1280612" y="457200"/>
            <a:ext cx="3429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237" name="Shape 237"/>
        <p:cNvGrpSpPr/>
        <p:nvPr/>
      </p:nvGrpSpPr>
      <p:grpSpPr>
        <a:xfrm>
          <a:off x="0" y="0"/>
          <a:ext cx="0" cy="0"/>
          <a:chOff x="0" y="0"/>
          <a:chExt cx="0" cy="0"/>
        </a:xfrm>
      </p:grpSpPr>
      <p:sp>
        <p:nvSpPr>
          <p:cNvPr id="238" name="Google Shape;238;gb965c7571a_3_266"/>
          <p:cNvSpPr/>
          <p:nvPr>
            <p:ph idx="2" type="pic"/>
          </p:nvPr>
        </p:nvSpPr>
        <p:spPr>
          <a:xfrm>
            <a:off x="6096000" y="0"/>
            <a:ext cx="6096000" cy="6858000"/>
          </a:xfrm>
          <a:prstGeom prst="rect">
            <a:avLst/>
          </a:prstGeom>
          <a:solidFill>
            <a:srgbClr val="7F7F7F"/>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239" name="Google Shape;239;gb965c7571a_3_266"/>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240" name="Google Shape;240;gb965c7571a_3_266"/>
          <p:cNvSpPr txBox="1"/>
          <p:nvPr>
            <p:ph idx="3" type="body"/>
          </p:nvPr>
        </p:nvSpPr>
        <p:spPr>
          <a:xfrm>
            <a:off x="1280612" y="457200"/>
            <a:ext cx="3429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41" name="Shape 241"/>
        <p:cNvGrpSpPr/>
        <p:nvPr/>
      </p:nvGrpSpPr>
      <p:grpSpPr>
        <a:xfrm>
          <a:off x="0" y="0"/>
          <a:ext cx="0" cy="0"/>
          <a:chOff x="0" y="0"/>
          <a:chExt cx="0" cy="0"/>
        </a:xfrm>
      </p:grpSpPr>
      <p:sp>
        <p:nvSpPr>
          <p:cNvPr id="242" name="Google Shape;242;gb965c7571a_3_270"/>
          <p:cNvSpPr txBox="1"/>
          <p:nvPr>
            <p:ph type="ctrTitle"/>
          </p:nvPr>
        </p:nvSpPr>
        <p:spPr>
          <a:xfrm>
            <a:off x="1524000" y="1122363"/>
            <a:ext cx="9144000" cy="23877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43" name="Google Shape;243;gb965c7571a_3_270"/>
          <p:cNvSpPr txBox="1"/>
          <p:nvPr>
            <p:ph idx="1" type="subTitle"/>
          </p:nvPr>
        </p:nvSpPr>
        <p:spPr>
          <a:xfrm>
            <a:off x="1524000" y="3602038"/>
            <a:ext cx="9144000" cy="1655700"/>
          </a:xfrm>
          <a:prstGeom prst="rect">
            <a:avLst/>
          </a:prstGeom>
          <a:noFill/>
          <a:ln>
            <a:noFill/>
          </a:ln>
        </p:spPr>
        <p:txBody>
          <a:bodyPr anchorCtr="0" anchor="t" bIns="0" lIns="0" spcFirstLastPara="1" rIns="0" wrap="square" tIns="0">
            <a:noAutofit/>
          </a:bodyPr>
          <a:lstStyle>
            <a:lvl1pPr lvl="0" algn="ctr">
              <a:lnSpc>
                <a:spcPct val="100000"/>
              </a:lnSpc>
              <a:spcBef>
                <a:spcPts val="1200"/>
              </a:spcBef>
              <a:spcAft>
                <a:spcPts val="0"/>
              </a:spcAft>
              <a:buClr>
                <a:schemeClr val="dk1"/>
              </a:buClr>
              <a:buSzPts val="2400"/>
              <a:buNone/>
              <a:defRPr sz="2400"/>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p:cSld name="Custom Layout">
    <p:spTree>
      <p:nvGrpSpPr>
        <p:cNvPr id="244" name="Shape 244"/>
        <p:cNvGrpSpPr/>
        <p:nvPr/>
      </p:nvGrpSpPr>
      <p:grpSpPr>
        <a:xfrm>
          <a:off x="0" y="0"/>
          <a:ext cx="0" cy="0"/>
          <a:chOff x="0" y="0"/>
          <a:chExt cx="0" cy="0"/>
        </a:xfrm>
      </p:grpSpPr>
      <p:sp>
        <p:nvSpPr>
          <p:cNvPr id="245" name="Google Shape;245;gb965c7571a_3_273"/>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50" name="Shape 250"/>
        <p:cNvGrpSpPr/>
        <p:nvPr/>
      </p:nvGrpSpPr>
      <p:grpSpPr>
        <a:xfrm>
          <a:off x="0" y="0"/>
          <a:ext cx="0" cy="0"/>
          <a:chOff x="0" y="0"/>
          <a:chExt cx="0" cy="0"/>
        </a:xfrm>
      </p:grpSpPr>
      <p:sp>
        <p:nvSpPr>
          <p:cNvPr id="251" name="Google Shape;251;gb965c7571a_3_510"/>
          <p:cNvSpPr txBox="1"/>
          <p:nvPr>
            <p:ph type="ctrTitle"/>
          </p:nvPr>
        </p:nvSpPr>
        <p:spPr>
          <a:xfrm>
            <a:off x="415611" y="992767"/>
            <a:ext cx="11360700" cy="2736900"/>
          </a:xfrm>
          <a:prstGeom prst="rect">
            <a:avLst/>
          </a:prstGeom>
          <a:noFill/>
          <a:ln>
            <a:noFill/>
          </a:ln>
        </p:spPr>
        <p:txBody>
          <a:bodyPr anchorCtr="0" anchor="b" bIns="122025" lIns="122025" spcFirstLastPara="1" rIns="122025" wrap="square" tIns="122025">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p:txBody>
      </p:sp>
      <p:sp>
        <p:nvSpPr>
          <p:cNvPr id="252" name="Google Shape;252;gb965c7571a_3_510"/>
          <p:cNvSpPr txBox="1"/>
          <p:nvPr>
            <p:ph idx="1" type="subTitle"/>
          </p:nvPr>
        </p:nvSpPr>
        <p:spPr>
          <a:xfrm>
            <a:off x="415600" y="3778833"/>
            <a:ext cx="11360700" cy="1056900"/>
          </a:xfrm>
          <a:prstGeom prst="rect">
            <a:avLst/>
          </a:prstGeom>
          <a:noFill/>
          <a:ln>
            <a:noFill/>
          </a:ln>
        </p:spPr>
        <p:txBody>
          <a:bodyPr anchorCtr="0" anchor="t" bIns="122025" lIns="122025" spcFirstLastPara="1" rIns="122025" wrap="square" tIns="122025">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p:txBody>
      </p:sp>
      <p:sp>
        <p:nvSpPr>
          <p:cNvPr id="253" name="Google Shape;253;gb965c7571a_3_510"/>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254" name="Shape 254"/>
        <p:cNvGrpSpPr/>
        <p:nvPr/>
      </p:nvGrpSpPr>
      <p:grpSpPr>
        <a:xfrm>
          <a:off x="0" y="0"/>
          <a:ext cx="0" cy="0"/>
          <a:chOff x="0" y="0"/>
          <a:chExt cx="0" cy="0"/>
        </a:xfrm>
      </p:grpSpPr>
      <p:sp>
        <p:nvSpPr>
          <p:cNvPr id="255" name="Google Shape;255;gb965c7571a_3_514"/>
          <p:cNvSpPr txBox="1"/>
          <p:nvPr>
            <p:ph type="title"/>
          </p:nvPr>
        </p:nvSpPr>
        <p:spPr>
          <a:xfrm>
            <a:off x="415600" y="2867800"/>
            <a:ext cx="11360700" cy="1122300"/>
          </a:xfrm>
          <a:prstGeom prst="rect">
            <a:avLst/>
          </a:prstGeom>
          <a:noFill/>
          <a:ln>
            <a:noFill/>
          </a:ln>
        </p:spPr>
        <p:txBody>
          <a:bodyPr anchorCtr="0" anchor="ctr" bIns="122025" lIns="122025" spcFirstLastPara="1" rIns="122025" wrap="square" tIns="122025">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p:txBody>
      </p:sp>
      <p:sp>
        <p:nvSpPr>
          <p:cNvPr id="256" name="Google Shape;256;gb965c7571a_3_514"/>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7" name="Shape 257"/>
        <p:cNvGrpSpPr/>
        <p:nvPr/>
      </p:nvGrpSpPr>
      <p:grpSpPr>
        <a:xfrm>
          <a:off x="0" y="0"/>
          <a:ext cx="0" cy="0"/>
          <a:chOff x="0" y="0"/>
          <a:chExt cx="0" cy="0"/>
        </a:xfrm>
      </p:grpSpPr>
      <p:sp>
        <p:nvSpPr>
          <p:cNvPr id="258" name="Google Shape;258;gb965c7571a_3_517"/>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59" name="Google Shape;259;gb965c7571a_3_517"/>
          <p:cNvSpPr txBox="1"/>
          <p:nvPr>
            <p:ph idx="1" type="body"/>
          </p:nvPr>
        </p:nvSpPr>
        <p:spPr>
          <a:xfrm>
            <a:off x="415600" y="1536633"/>
            <a:ext cx="11360700" cy="4555200"/>
          </a:xfrm>
          <a:prstGeom prst="rect">
            <a:avLst/>
          </a:prstGeom>
          <a:noFill/>
          <a:ln>
            <a:noFill/>
          </a:ln>
        </p:spPr>
        <p:txBody>
          <a:bodyPr anchorCtr="0" anchor="t" bIns="122025" lIns="122025" spcFirstLastPara="1" rIns="122025" wrap="square" tIns="122025">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60" name="Google Shape;260;gb965c7571a_3_517"/>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bg>
      <p:bgPr>
        <a:solidFill>
          <a:schemeClr val="lt1"/>
        </a:solidFill>
      </p:bgPr>
    </p:bg>
    <p:spTree>
      <p:nvGrpSpPr>
        <p:cNvPr id="33" name="Shape 33"/>
        <p:cNvGrpSpPr/>
        <p:nvPr/>
      </p:nvGrpSpPr>
      <p:grpSpPr>
        <a:xfrm>
          <a:off x="0" y="0"/>
          <a:ext cx="0" cy="0"/>
          <a:chOff x="0" y="0"/>
          <a:chExt cx="0" cy="0"/>
        </a:xfrm>
      </p:grpSpPr>
      <p:pic>
        <p:nvPicPr>
          <p:cNvPr id="34" name="Google Shape;34;p23"/>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35" name="Google Shape;35;p23"/>
          <p:cNvSpPr txBox="1"/>
          <p:nvPr>
            <p:ph type="title"/>
          </p:nvPr>
        </p:nvSpPr>
        <p:spPr>
          <a:xfrm>
            <a:off x="457200" y="3671455"/>
            <a:ext cx="11247120" cy="2272144"/>
          </a:xfrm>
          <a:prstGeom prst="rect">
            <a:avLst/>
          </a:prstGeom>
          <a:noFill/>
          <a:ln>
            <a:noFill/>
          </a:ln>
        </p:spPr>
        <p:txBody>
          <a:bodyPr anchorCtr="0" anchor="t" bIns="0" lIns="0" spcFirstLastPara="1" rIns="0" wrap="square" tIns="0">
            <a:normAutofit/>
          </a:bodyPr>
          <a:lstStyle>
            <a:lvl1pPr lvl="0" algn="ctr">
              <a:lnSpc>
                <a:spcPct val="100000"/>
              </a:lnSpc>
              <a:spcBef>
                <a:spcPts val="0"/>
              </a:spcBef>
              <a:spcAft>
                <a:spcPts val="0"/>
              </a:spcAft>
              <a:buClr>
                <a:schemeClr val="dk1"/>
              </a:buClr>
              <a:buSzPts val="4400"/>
              <a:buFont typeface="Century Gothic"/>
              <a:buNone/>
              <a:defRPr b="0" i="0" sz="44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1" name="Shape 261"/>
        <p:cNvGrpSpPr/>
        <p:nvPr/>
      </p:nvGrpSpPr>
      <p:grpSpPr>
        <a:xfrm>
          <a:off x="0" y="0"/>
          <a:ext cx="0" cy="0"/>
          <a:chOff x="0" y="0"/>
          <a:chExt cx="0" cy="0"/>
        </a:xfrm>
      </p:grpSpPr>
      <p:sp>
        <p:nvSpPr>
          <p:cNvPr id="262" name="Google Shape;262;gb965c7571a_3_521"/>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63" name="Google Shape;263;gb965c7571a_3_521"/>
          <p:cNvSpPr txBox="1"/>
          <p:nvPr>
            <p:ph idx="1" type="body"/>
          </p:nvPr>
        </p:nvSpPr>
        <p:spPr>
          <a:xfrm>
            <a:off x="415600" y="1536633"/>
            <a:ext cx="5333100" cy="4555200"/>
          </a:xfrm>
          <a:prstGeom prst="rect">
            <a:avLst/>
          </a:prstGeom>
          <a:noFill/>
          <a:ln>
            <a:noFill/>
          </a:ln>
        </p:spPr>
        <p:txBody>
          <a:bodyPr anchorCtr="0" anchor="t" bIns="122025" lIns="122025" spcFirstLastPara="1" rIns="122025" wrap="square" tIns="122025">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64" name="Google Shape;264;gb965c7571a_3_521"/>
          <p:cNvSpPr txBox="1"/>
          <p:nvPr>
            <p:ph idx="2" type="body"/>
          </p:nvPr>
        </p:nvSpPr>
        <p:spPr>
          <a:xfrm>
            <a:off x="6443200" y="1536633"/>
            <a:ext cx="5333100" cy="4555200"/>
          </a:xfrm>
          <a:prstGeom prst="rect">
            <a:avLst/>
          </a:prstGeom>
          <a:noFill/>
          <a:ln>
            <a:noFill/>
          </a:ln>
        </p:spPr>
        <p:txBody>
          <a:bodyPr anchorCtr="0" anchor="t" bIns="122025" lIns="122025" spcFirstLastPara="1" rIns="122025" wrap="square" tIns="122025">
            <a:noAutofit/>
          </a:bodyPr>
          <a:lstStyle>
            <a:lvl1pPr indent="-349250" lvl="0" marL="457200" algn="l">
              <a:lnSpc>
                <a:spcPct val="115000"/>
              </a:lnSpc>
              <a:spcBef>
                <a:spcPts val="0"/>
              </a:spcBef>
              <a:spcAft>
                <a:spcPts val="0"/>
              </a:spcAft>
              <a:buSzPts val="1900"/>
              <a:buChar char="●"/>
              <a:defRPr sz="19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65" name="Google Shape;265;gb965c7571a_3_521"/>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66" name="Shape 266"/>
        <p:cNvGrpSpPr/>
        <p:nvPr/>
      </p:nvGrpSpPr>
      <p:grpSpPr>
        <a:xfrm>
          <a:off x="0" y="0"/>
          <a:ext cx="0" cy="0"/>
          <a:chOff x="0" y="0"/>
          <a:chExt cx="0" cy="0"/>
        </a:xfrm>
      </p:grpSpPr>
      <p:sp>
        <p:nvSpPr>
          <p:cNvPr id="267" name="Google Shape;267;gb965c7571a_3_526"/>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p:txBody>
      </p:sp>
      <p:sp>
        <p:nvSpPr>
          <p:cNvPr id="268" name="Google Shape;268;gb965c7571a_3_526"/>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69" name="Shape 269"/>
        <p:cNvGrpSpPr/>
        <p:nvPr/>
      </p:nvGrpSpPr>
      <p:grpSpPr>
        <a:xfrm>
          <a:off x="0" y="0"/>
          <a:ext cx="0" cy="0"/>
          <a:chOff x="0" y="0"/>
          <a:chExt cx="0" cy="0"/>
        </a:xfrm>
      </p:grpSpPr>
      <p:sp>
        <p:nvSpPr>
          <p:cNvPr id="270" name="Google Shape;270;gb965c7571a_3_529"/>
          <p:cNvSpPr txBox="1"/>
          <p:nvPr>
            <p:ph type="title"/>
          </p:nvPr>
        </p:nvSpPr>
        <p:spPr>
          <a:xfrm>
            <a:off x="415600" y="740800"/>
            <a:ext cx="3744000" cy="1007700"/>
          </a:xfrm>
          <a:prstGeom prst="rect">
            <a:avLst/>
          </a:prstGeom>
          <a:noFill/>
          <a:ln>
            <a:noFill/>
          </a:ln>
        </p:spPr>
        <p:txBody>
          <a:bodyPr anchorCtr="0" anchor="b" bIns="122025" lIns="122025" spcFirstLastPara="1" rIns="122025" wrap="square" tIns="122025">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p:txBody>
      </p:sp>
      <p:sp>
        <p:nvSpPr>
          <p:cNvPr id="271" name="Google Shape;271;gb965c7571a_3_529"/>
          <p:cNvSpPr txBox="1"/>
          <p:nvPr>
            <p:ph idx="1" type="body"/>
          </p:nvPr>
        </p:nvSpPr>
        <p:spPr>
          <a:xfrm>
            <a:off x="415600" y="1852800"/>
            <a:ext cx="3744000" cy="4239300"/>
          </a:xfrm>
          <a:prstGeom prst="rect">
            <a:avLst/>
          </a:prstGeom>
          <a:noFill/>
          <a:ln>
            <a:noFill/>
          </a:ln>
        </p:spPr>
        <p:txBody>
          <a:bodyPr anchorCtr="0" anchor="t" bIns="122025" lIns="122025" spcFirstLastPara="1" rIns="122025" wrap="square" tIns="122025">
            <a:noAutofit/>
          </a:bodyPr>
          <a:lstStyle>
            <a:lvl1pPr indent="-330200" lvl="0" marL="457200" algn="l">
              <a:lnSpc>
                <a:spcPct val="115000"/>
              </a:lnSpc>
              <a:spcBef>
                <a:spcPts val="0"/>
              </a:spcBef>
              <a:spcAft>
                <a:spcPts val="0"/>
              </a:spcAft>
              <a:buSzPts val="1600"/>
              <a:buChar char="●"/>
              <a:defRPr sz="1600"/>
            </a:lvl1pPr>
            <a:lvl2pPr indent="-330200" lvl="1" marL="914400" algn="l">
              <a:lnSpc>
                <a:spcPct val="115000"/>
              </a:lnSpc>
              <a:spcBef>
                <a:spcPts val="2100"/>
              </a:spcBef>
              <a:spcAft>
                <a:spcPts val="0"/>
              </a:spcAft>
              <a:buSzPts val="1600"/>
              <a:buChar char="○"/>
              <a:defRPr sz="1600"/>
            </a:lvl2pPr>
            <a:lvl3pPr indent="-330200" lvl="2" marL="1371600" algn="l">
              <a:lnSpc>
                <a:spcPct val="115000"/>
              </a:lnSpc>
              <a:spcBef>
                <a:spcPts val="2100"/>
              </a:spcBef>
              <a:spcAft>
                <a:spcPts val="0"/>
              </a:spcAft>
              <a:buSzPts val="1600"/>
              <a:buChar char="■"/>
              <a:defRPr sz="1600"/>
            </a:lvl3pPr>
            <a:lvl4pPr indent="-330200" lvl="3" marL="1828800" algn="l">
              <a:lnSpc>
                <a:spcPct val="115000"/>
              </a:lnSpc>
              <a:spcBef>
                <a:spcPts val="2100"/>
              </a:spcBef>
              <a:spcAft>
                <a:spcPts val="0"/>
              </a:spcAft>
              <a:buSzPts val="1600"/>
              <a:buChar char="●"/>
              <a:defRPr sz="1600"/>
            </a:lvl4pPr>
            <a:lvl5pPr indent="-330200" lvl="4" marL="2286000" algn="l">
              <a:lnSpc>
                <a:spcPct val="115000"/>
              </a:lnSpc>
              <a:spcBef>
                <a:spcPts val="2100"/>
              </a:spcBef>
              <a:spcAft>
                <a:spcPts val="0"/>
              </a:spcAft>
              <a:buSzPts val="1600"/>
              <a:buChar char="○"/>
              <a:defRPr sz="1600"/>
            </a:lvl5pPr>
            <a:lvl6pPr indent="-330200" lvl="5" marL="2743200" algn="l">
              <a:lnSpc>
                <a:spcPct val="115000"/>
              </a:lnSpc>
              <a:spcBef>
                <a:spcPts val="2100"/>
              </a:spcBef>
              <a:spcAft>
                <a:spcPts val="0"/>
              </a:spcAft>
              <a:buSzPts val="1600"/>
              <a:buChar char="■"/>
              <a:defRPr sz="1600"/>
            </a:lvl6pPr>
            <a:lvl7pPr indent="-330200" lvl="6" marL="3200400" algn="l">
              <a:lnSpc>
                <a:spcPct val="115000"/>
              </a:lnSpc>
              <a:spcBef>
                <a:spcPts val="2100"/>
              </a:spcBef>
              <a:spcAft>
                <a:spcPts val="0"/>
              </a:spcAft>
              <a:buSzPts val="1600"/>
              <a:buChar char="●"/>
              <a:defRPr sz="1600"/>
            </a:lvl7pPr>
            <a:lvl8pPr indent="-330200" lvl="7" marL="3657600" algn="l">
              <a:lnSpc>
                <a:spcPct val="115000"/>
              </a:lnSpc>
              <a:spcBef>
                <a:spcPts val="2100"/>
              </a:spcBef>
              <a:spcAft>
                <a:spcPts val="0"/>
              </a:spcAft>
              <a:buSzPts val="1600"/>
              <a:buChar char="○"/>
              <a:defRPr sz="1600"/>
            </a:lvl8pPr>
            <a:lvl9pPr indent="-330200" lvl="8" marL="4114800" algn="l">
              <a:lnSpc>
                <a:spcPct val="115000"/>
              </a:lnSpc>
              <a:spcBef>
                <a:spcPts val="2100"/>
              </a:spcBef>
              <a:spcAft>
                <a:spcPts val="2100"/>
              </a:spcAft>
              <a:buSzPts val="1600"/>
              <a:buChar char="■"/>
              <a:defRPr sz="1600"/>
            </a:lvl9pPr>
          </a:lstStyle>
          <a:p/>
        </p:txBody>
      </p:sp>
      <p:sp>
        <p:nvSpPr>
          <p:cNvPr id="272" name="Google Shape;272;gb965c7571a_3_529"/>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73" name="Shape 273"/>
        <p:cNvGrpSpPr/>
        <p:nvPr/>
      </p:nvGrpSpPr>
      <p:grpSpPr>
        <a:xfrm>
          <a:off x="0" y="0"/>
          <a:ext cx="0" cy="0"/>
          <a:chOff x="0" y="0"/>
          <a:chExt cx="0" cy="0"/>
        </a:xfrm>
      </p:grpSpPr>
      <p:sp>
        <p:nvSpPr>
          <p:cNvPr id="274" name="Google Shape;274;gb965c7571a_3_533"/>
          <p:cNvSpPr txBox="1"/>
          <p:nvPr>
            <p:ph type="title"/>
          </p:nvPr>
        </p:nvSpPr>
        <p:spPr>
          <a:xfrm>
            <a:off x="653667" y="600200"/>
            <a:ext cx="8490300" cy="5454300"/>
          </a:xfrm>
          <a:prstGeom prst="rect">
            <a:avLst/>
          </a:prstGeom>
          <a:noFill/>
          <a:ln>
            <a:noFill/>
          </a:ln>
        </p:spPr>
        <p:txBody>
          <a:bodyPr anchorCtr="0" anchor="ctr" bIns="122025" lIns="122025" spcFirstLastPara="1" rIns="122025" wrap="square" tIns="122025">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p:txBody>
      </p:sp>
      <p:sp>
        <p:nvSpPr>
          <p:cNvPr id="275" name="Google Shape;275;gb965c7571a_3_533"/>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76" name="Shape 276"/>
        <p:cNvGrpSpPr/>
        <p:nvPr/>
      </p:nvGrpSpPr>
      <p:grpSpPr>
        <a:xfrm>
          <a:off x="0" y="0"/>
          <a:ext cx="0" cy="0"/>
          <a:chOff x="0" y="0"/>
          <a:chExt cx="0" cy="0"/>
        </a:xfrm>
      </p:grpSpPr>
      <p:sp>
        <p:nvSpPr>
          <p:cNvPr id="277" name="Google Shape;277;gb965c7571a_3_536"/>
          <p:cNvSpPr/>
          <p:nvPr/>
        </p:nvSpPr>
        <p:spPr>
          <a:xfrm>
            <a:off x="6096000" y="-167"/>
            <a:ext cx="6096000" cy="6858000"/>
          </a:xfrm>
          <a:prstGeom prst="rect">
            <a:avLst/>
          </a:prstGeom>
          <a:solidFill>
            <a:schemeClr val="lt2"/>
          </a:solidFill>
          <a:ln>
            <a:noFill/>
          </a:ln>
        </p:spPr>
        <p:txBody>
          <a:bodyPr anchorCtr="0" anchor="ctr" bIns="122025" lIns="122025" spcFirstLastPara="1" rIns="122025" wrap="square" tIns="1220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8" name="Google Shape;278;gb965c7571a_3_536"/>
          <p:cNvSpPr txBox="1"/>
          <p:nvPr>
            <p:ph type="title"/>
          </p:nvPr>
        </p:nvSpPr>
        <p:spPr>
          <a:xfrm>
            <a:off x="354000" y="1644233"/>
            <a:ext cx="5393700" cy="1976400"/>
          </a:xfrm>
          <a:prstGeom prst="rect">
            <a:avLst/>
          </a:prstGeom>
          <a:noFill/>
          <a:ln>
            <a:noFill/>
          </a:ln>
        </p:spPr>
        <p:txBody>
          <a:bodyPr anchorCtr="0" anchor="b" bIns="122025" lIns="122025" spcFirstLastPara="1" rIns="122025" wrap="square" tIns="122025">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p:txBody>
      </p:sp>
      <p:sp>
        <p:nvSpPr>
          <p:cNvPr id="279" name="Google Shape;279;gb965c7571a_3_536"/>
          <p:cNvSpPr txBox="1"/>
          <p:nvPr>
            <p:ph idx="1" type="subTitle"/>
          </p:nvPr>
        </p:nvSpPr>
        <p:spPr>
          <a:xfrm>
            <a:off x="354000" y="3737433"/>
            <a:ext cx="5393700" cy="1646700"/>
          </a:xfrm>
          <a:prstGeom prst="rect">
            <a:avLst/>
          </a:prstGeom>
          <a:noFill/>
          <a:ln>
            <a:noFill/>
          </a:ln>
        </p:spPr>
        <p:txBody>
          <a:bodyPr anchorCtr="0" anchor="t" bIns="122025" lIns="122025" spcFirstLastPara="1" rIns="122025" wrap="square" tIns="1220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80" name="Google Shape;280;gb965c7571a_3_536"/>
          <p:cNvSpPr txBox="1"/>
          <p:nvPr>
            <p:ph idx="2" type="body"/>
          </p:nvPr>
        </p:nvSpPr>
        <p:spPr>
          <a:xfrm>
            <a:off x="6586000" y="965433"/>
            <a:ext cx="5115900" cy="4926900"/>
          </a:xfrm>
          <a:prstGeom prst="rect">
            <a:avLst/>
          </a:prstGeom>
          <a:noFill/>
          <a:ln>
            <a:noFill/>
          </a:ln>
        </p:spPr>
        <p:txBody>
          <a:bodyPr anchorCtr="0" anchor="ctr" bIns="122025" lIns="122025" spcFirstLastPara="1" rIns="122025" wrap="square" tIns="122025">
            <a:noAutofit/>
          </a:bodyPr>
          <a:lstStyle>
            <a:lvl1pPr indent="-381000" lvl="0" marL="457200" algn="l">
              <a:lnSpc>
                <a:spcPct val="115000"/>
              </a:lnSpc>
              <a:spcBef>
                <a:spcPts val="0"/>
              </a:spcBef>
              <a:spcAft>
                <a:spcPts val="0"/>
              </a:spcAft>
              <a:buSzPts val="2400"/>
              <a:buChar char="●"/>
              <a:defRPr/>
            </a:lvl1pPr>
            <a:lvl2pPr indent="-349250" lvl="1" marL="914400" algn="l">
              <a:lnSpc>
                <a:spcPct val="115000"/>
              </a:lnSpc>
              <a:spcBef>
                <a:spcPts val="2100"/>
              </a:spcBef>
              <a:spcAft>
                <a:spcPts val="0"/>
              </a:spcAft>
              <a:buSzPts val="1900"/>
              <a:buChar char="○"/>
              <a:defRPr/>
            </a:lvl2pPr>
            <a:lvl3pPr indent="-349250" lvl="2" marL="1371600" algn="l">
              <a:lnSpc>
                <a:spcPct val="115000"/>
              </a:lnSpc>
              <a:spcBef>
                <a:spcPts val="2100"/>
              </a:spcBef>
              <a:spcAft>
                <a:spcPts val="0"/>
              </a:spcAft>
              <a:buSzPts val="1900"/>
              <a:buChar char="■"/>
              <a:defRPr/>
            </a:lvl3pPr>
            <a:lvl4pPr indent="-349250" lvl="3" marL="1828800" algn="l">
              <a:lnSpc>
                <a:spcPct val="115000"/>
              </a:lnSpc>
              <a:spcBef>
                <a:spcPts val="2100"/>
              </a:spcBef>
              <a:spcAft>
                <a:spcPts val="0"/>
              </a:spcAft>
              <a:buSzPts val="1900"/>
              <a:buChar char="●"/>
              <a:defRPr/>
            </a:lvl4pPr>
            <a:lvl5pPr indent="-349250" lvl="4" marL="2286000" algn="l">
              <a:lnSpc>
                <a:spcPct val="115000"/>
              </a:lnSpc>
              <a:spcBef>
                <a:spcPts val="2100"/>
              </a:spcBef>
              <a:spcAft>
                <a:spcPts val="0"/>
              </a:spcAft>
              <a:buSzPts val="1900"/>
              <a:buChar char="○"/>
              <a:defRPr/>
            </a:lvl5pPr>
            <a:lvl6pPr indent="-349250" lvl="5" marL="2743200" algn="l">
              <a:lnSpc>
                <a:spcPct val="115000"/>
              </a:lnSpc>
              <a:spcBef>
                <a:spcPts val="2100"/>
              </a:spcBef>
              <a:spcAft>
                <a:spcPts val="0"/>
              </a:spcAft>
              <a:buSzPts val="1900"/>
              <a:buChar char="■"/>
              <a:defRPr/>
            </a:lvl6pPr>
            <a:lvl7pPr indent="-349250" lvl="6" marL="3200400" algn="l">
              <a:lnSpc>
                <a:spcPct val="115000"/>
              </a:lnSpc>
              <a:spcBef>
                <a:spcPts val="2100"/>
              </a:spcBef>
              <a:spcAft>
                <a:spcPts val="0"/>
              </a:spcAft>
              <a:buSzPts val="1900"/>
              <a:buChar char="●"/>
              <a:defRPr/>
            </a:lvl7pPr>
            <a:lvl8pPr indent="-349250" lvl="7" marL="3657600" algn="l">
              <a:lnSpc>
                <a:spcPct val="115000"/>
              </a:lnSpc>
              <a:spcBef>
                <a:spcPts val="2100"/>
              </a:spcBef>
              <a:spcAft>
                <a:spcPts val="0"/>
              </a:spcAft>
              <a:buSzPts val="1900"/>
              <a:buChar char="○"/>
              <a:defRPr/>
            </a:lvl8pPr>
            <a:lvl9pPr indent="-349250" lvl="8" marL="4114800" algn="l">
              <a:lnSpc>
                <a:spcPct val="115000"/>
              </a:lnSpc>
              <a:spcBef>
                <a:spcPts val="2100"/>
              </a:spcBef>
              <a:spcAft>
                <a:spcPts val="2100"/>
              </a:spcAft>
              <a:buSzPts val="1900"/>
              <a:buChar char="■"/>
              <a:defRPr/>
            </a:lvl9pPr>
          </a:lstStyle>
          <a:p/>
        </p:txBody>
      </p:sp>
      <p:sp>
        <p:nvSpPr>
          <p:cNvPr id="281" name="Google Shape;281;gb965c7571a_3_536"/>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82" name="Shape 282"/>
        <p:cNvGrpSpPr/>
        <p:nvPr/>
      </p:nvGrpSpPr>
      <p:grpSpPr>
        <a:xfrm>
          <a:off x="0" y="0"/>
          <a:ext cx="0" cy="0"/>
          <a:chOff x="0" y="0"/>
          <a:chExt cx="0" cy="0"/>
        </a:xfrm>
      </p:grpSpPr>
      <p:sp>
        <p:nvSpPr>
          <p:cNvPr id="283" name="Google Shape;283;gb965c7571a_3_542"/>
          <p:cNvSpPr txBox="1"/>
          <p:nvPr>
            <p:ph idx="1" type="body"/>
          </p:nvPr>
        </p:nvSpPr>
        <p:spPr>
          <a:xfrm>
            <a:off x="415600" y="5640767"/>
            <a:ext cx="7998300" cy="806700"/>
          </a:xfrm>
          <a:prstGeom prst="rect">
            <a:avLst/>
          </a:prstGeom>
          <a:noFill/>
          <a:ln>
            <a:noFill/>
          </a:ln>
        </p:spPr>
        <p:txBody>
          <a:bodyPr anchorCtr="0" anchor="ctr" bIns="122025" lIns="122025" spcFirstLastPara="1" rIns="122025" wrap="square" tIns="122025">
            <a:noAutofit/>
          </a:bodyPr>
          <a:lstStyle>
            <a:lvl1pPr indent="-228600" lvl="0" marL="457200" algn="l">
              <a:lnSpc>
                <a:spcPct val="100000"/>
              </a:lnSpc>
              <a:spcBef>
                <a:spcPts val="0"/>
              </a:spcBef>
              <a:spcAft>
                <a:spcPts val="0"/>
              </a:spcAft>
              <a:buSzPts val="2400"/>
              <a:buNone/>
              <a:defRPr/>
            </a:lvl1pPr>
          </a:lstStyle>
          <a:p/>
        </p:txBody>
      </p:sp>
      <p:sp>
        <p:nvSpPr>
          <p:cNvPr id="284" name="Google Shape;284;gb965c7571a_3_542"/>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85" name="Shape 285"/>
        <p:cNvGrpSpPr/>
        <p:nvPr/>
      </p:nvGrpSpPr>
      <p:grpSpPr>
        <a:xfrm>
          <a:off x="0" y="0"/>
          <a:ext cx="0" cy="0"/>
          <a:chOff x="0" y="0"/>
          <a:chExt cx="0" cy="0"/>
        </a:xfrm>
      </p:grpSpPr>
      <p:sp>
        <p:nvSpPr>
          <p:cNvPr id="286" name="Google Shape;286;gb965c7571a_3_545"/>
          <p:cNvSpPr txBox="1"/>
          <p:nvPr>
            <p:ph hasCustomPrompt="1" type="title"/>
          </p:nvPr>
        </p:nvSpPr>
        <p:spPr>
          <a:xfrm>
            <a:off x="415600" y="1474833"/>
            <a:ext cx="11360700" cy="2618100"/>
          </a:xfrm>
          <a:prstGeom prst="rect">
            <a:avLst/>
          </a:prstGeom>
          <a:noFill/>
          <a:ln>
            <a:noFill/>
          </a:ln>
        </p:spPr>
        <p:txBody>
          <a:bodyPr anchorCtr="0" anchor="b" bIns="122025" lIns="122025" spcFirstLastPara="1" rIns="122025" wrap="square" tIns="122025">
            <a:noAutofit/>
          </a:bodyPr>
          <a:lstStyle>
            <a:lvl1pPr lvl="0" algn="ctr">
              <a:lnSpc>
                <a:spcPct val="100000"/>
              </a:lnSpc>
              <a:spcBef>
                <a:spcPts val="0"/>
              </a:spcBef>
              <a:spcAft>
                <a:spcPts val="0"/>
              </a:spcAft>
              <a:buSzPts val="16100"/>
              <a:buNone/>
              <a:defRPr sz="16100"/>
            </a:lvl1pPr>
            <a:lvl2pPr lvl="1" algn="ctr">
              <a:lnSpc>
                <a:spcPct val="100000"/>
              </a:lnSpc>
              <a:spcBef>
                <a:spcPts val="0"/>
              </a:spcBef>
              <a:spcAft>
                <a:spcPts val="0"/>
              </a:spcAft>
              <a:buSzPts val="16100"/>
              <a:buNone/>
              <a:defRPr sz="16100"/>
            </a:lvl2pPr>
            <a:lvl3pPr lvl="2" algn="ctr">
              <a:lnSpc>
                <a:spcPct val="100000"/>
              </a:lnSpc>
              <a:spcBef>
                <a:spcPts val="0"/>
              </a:spcBef>
              <a:spcAft>
                <a:spcPts val="0"/>
              </a:spcAft>
              <a:buSzPts val="16100"/>
              <a:buNone/>
              <a:defRPr sz="16100"/>
            </a:lvl3pPr>
            <a:lvl4pPr lvl="3" algn="ctr">
              <a:lnSpc>
                <a:spcPct val="100000"/>
              </a:lnSpc>
              <a:spcBef>
                <a:spcPts val="0"/>
              </a:spcBef>
              <a:spcAft>
                <a:spcPts val="0"/>
              </a:spcAft>
              <a:buSzPts val="16100"/>
              <a:buNone/>
              <a:defRPr sz="16100"/>
            </a:lvl4pPr>
            <a:lvl5pPr lvl="4" algn="ctr">
              <a:lnSpc>
                <a:spcPct val="100000"/>
              </a:lnSpc>
              <a:spcBef>
                <a:spcPts val="0"/>
              </a:spcBef>
              <a:spcAft>
                <a:spcPts val="0"/>
              </a:spcAft>
              <a:buSzPts val="16100"/>
              <a:buNone/>
              <a:defRPr sz="16100"/>
            </a:lvl5pPr>
            <a:lvl6pPr lvl="5" algn="ctr">
              <a:lnSpc>
                <a:spcPct val="100000"/>
              </a:lnSpc>
              <a:spcBef>
                <a:spcPts val="0"/>
              </a:spcBef>
              <a:spcAft>
                <a:spcPts val="0"/>
              </a:spcAft>
              <a:buSzPts val="16100"/>
              <a:buNone/>
              <a:defRPr sz="16100"/>
            </a:lvl6pPr>
            <a:lvl7pPr lvl="6" algn="ctr">
              <a:lnSpc>
                <a:spcPct val="100000"/>
              </a:lnSpc>
              <a:spcBef>
                <a:spcPts val="0"/>
              </a:spcBef>
              <a:spcAft>
                <a:spcPts val="0"/>
              </a:spcAft>
              <a:buSzPts val="16100"/>
              <a:buNone/>
              <a:defRPr sz="16100"/>
            </a:lvl7pPr>
            <a:lvl8pPr lvl="7" algn="ctr">
              <a:lnSpc>
                <a:spcPct val="100000"/>
              </a:lnSpc>
              <a:spcBef>
                <a:spcPts val="0"/>
              </a:spcBef>
              <a:spcAft>
                <a:spcPts val="0"/>
              </a:spcAft>
              <a:buSzPts val="16100"/>
              <a:buNone/>
              <a:defRPr sz="16100"/>
            </a:lvl8pPr>
            <a:lvl9pPr lvl="8" algn="ctr">
              <a:lnSpc>
                <a:spcPct val="100000"/>
              </a:lnSpc>
              <a:spcBef>
                <a:spcPts val="0"/>
              </a:spcBef>
              <a:spcAft>
                <a:spcPts val="0"/>
              </a:spcAft>
              <a:buSzPts val="16100"/>
              <a:buNone/>
              <a:defRPr sz="16100"/>
            </a:lvl9pPr>
          </a:lstStyle>
          <a:p>
            <a:r>
              <a:t>xx%</a:t>
            </a:r>
          </a:p>
        </p:txBody>
      </p:sp>
      <p:sp>
        <p:nvSpPr>
          <p:cNvPr id="287" name="Google Shape;287;gb965c7571a_3_545"/>
          <p:cNvSpPr txBox="1"/>
          <p:nvPr>
            <p:ph idx="1" type="body"/>
          </p:nvPr>
        </p:nvSpPr>
        <p:spPr>
          <a:xfrm>
            <a:off x="415600" y="4202967"/>
            <a:ext cx="11360700" cy="1734300"/>
          </a:xfrm>
          <a:prstGeom prst="rect">
            <a:avLst/>
          </a:prstGeom>
          <a:noFill/>
          <a:ln>
            <a:noFill/>
          </a:ln>
        </p:spPr>
        <p:txBody>
          <a:bodyPr anchorCtr="0" anchor="t" bIns="122025" lIns="122025" spcFirstLastPara="1" rIns="122025" wrap="square" tIns="122025">
            <a:noAutofit/>
          </a:bodyPr>
          <a:lstStyle>
            <a:lvl1pPr indent="-381000" lvl="0" marL="457200" algn="ctr">
              <a:lnSpc>
                <a:spcPct val="115000"/>
              </a:lnSpc>
              <a:spcBef>
                <a:spcPts val="0"/>
              </a:spcBef>
              <a:spcAft>
                <a:spcPts val="0"/>
              </a:spcAft>
              <a:buSzPts val="2400"/>
              <a:buChar char="●"/>
              <a:defRPr/>
            </a:lvl1pPr>
            <a:lvl2pPr indent="-349250" lvl="1" marL="914400" algn="ctr">
              <a:lnSpc>
                <a:spcPct val="115000"/>
              </a:lnSpc>
              <a:spcBef>
                <a:spcPts val="2100"/>
              </a:spcBef>
              <a:spcAft>
                <a:spcPts val="0"/>
              </a:spcAft>
              <a:buSzPts val="1900"/>
              <a:buChar char="○"/>
              <a:defRPr/>
            </a:lvl2pPr>
            <a:lvl3pPr indent="-349250" lvl="2" marL="1371600" algn="ctr">
              <a:lnSpc>
                <a:spcPct val="115000"/>
              </a:lnSpc>
              <a:spcBef>
                <a:spcPts val="2100"/>
              </a:spcBef>
              <a:spcAft>
                <a:spcPts val="0"/>
              </a:spcAft>
              <a:buSzPts val="1900"/>
              <a:buChar char="■"/>
              <a:defRPr/>
            </a:lvl3pPr>
            <a:lvl4pPr indent="-349250" lvl="3" marL="1828800" algn="ctr">
              <a:lnSpc>
                <a:spcPct val="115000"/>
              </a:lnSpc>
              <a:spcBef>
                <a:spcPts val="2100"/>
              </a:spcBef>
              <a:spcAft>
                <a:spcPts val="0"/>
              </a:spcAft>
              <a:buSzPts val="1900"/>
              <a:buChar char="●"/>
              <a:defRPr/>
            </a:lvl4pPr>
            <a:lvl5pPr indent="-349250" lvl="4" marL="2286000" algn="ctr">
              <a:lnSpc>
                <a:spcPct val="115000"/>
              </a:lnSpc>
              <a:spcBef>
                <a:spcPts val="2100"/>
              </a:spcBef>
              <a:spcAft>
                <a:spcPts val="0"/>
              </a:spcAft>
              <a:buSzPts val="1900"/>
              <a:buChar char="○"/>
              <a:defRPr/>
            </a:lvl5pPr>
            <a:lvl6pPr indent="-349250" lvl="5" marL="2743200" algn="ctr">
              <a:lnSpc>
                <a:spcPct val="115000"/>
              </a:lnSpc>
              <a:spcBef>
                <a:spcPts val="2100"/>
              </a:spcBef>
              <a:spcAft>
                <a:spcPts val="0"/>
              </a:spcAft>
              <a:buSzPts val="1900"/>
              <a:buChar char="■"/>
              <a:defRPr/>
            </a:lvl6pPr>
            <a:lvl7pPr indent="-349250" lvl="6" marL="3200400" algn="ctr">
              <a:lnSpc>
                <a:spcPct val="115000"/>
              </a:lnSpc>
              <a:spcBef>
                <a:spcPts val="2100"/>
              </a:spcBef>
              <a:spcAft>
                <a:spcPts val="0"/>
              </a:spcAft>
              <a:buSzPts val="1900"/>
              <a:buChar char="●"/>
              <a:defRPr/>
            </a:lvl7pPr>
            <a:lvl8pPr indent="-349250" lvl="7" marL="3657600" algn="ctr">
              <a:lnSpc>
                <a:spcPct val="115000"/>
              </a:lnSpc>
              <a:spcBef>
                <a:spcPts val="2100"/>
              </a:spcBef>
              <a:spcAft>
                <a:spcPts val="0"/>
              </a:spcAft>
              <a:buSzPts val="1900"/>
              <a:buChar char="○"/>
              <a:defRPr/>
            </a:lvl8pPr>
            <a:lvl9pPr indent="-349250" lvl="8" marL="4114800" algn="ctr">
              <a:lnSpc>
                <a:spcPct val="115000"/>
              </a:lnSpc>
              <a:spcBef>
                <a:spcPts val="2100"/>
              </a:spcBef>
              <a:spcAft>
                <a:spcPts val="2100"/>
              </a:spcAft>
              <a:buSzPts val="1900"/>
              <a:buChar char="■"/>
              <a:defRPr/>
            </a:lvl9pPr>
          </a:lstStyle>
          <a:p/>
        </p:txBody>
      </p:sp>
      <p:sp>
        <p:nvSpPr>
          <p:cNvPr id="288" name="Google Shape;288;gb965c7571a_3_545"/>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9" name="Shape 289"/>
        <p:cNvGrpSpPr/>
        <p:nvPr/>
      </p:nvGrpSpPr>
      <p:grpSpPr>
        <a:xfrm>
          <a:off x="0" y="0"/>
          <a:ext cx="0" cy="0"/>
          <a:chOff x="0" y="0"/>
          <a:chExt cx="0" cy="0"/>
        </a:xfrm>
      </p:grpSpPr>
      <p:sp>
        <p:nvSpPr>
          <p:cNvPr id="290" name="Google Shape;290;gb965c7571a_3_549"/>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291" name="Shape 291"/>
        <p:cNvGrpSpPr/>
        <p:nvPr/>
      </p:nvGrpSpPr>
      <p:grpSpPr>
        <a:xfrm>
          <a:off x="0" y="0"/>
          <a:ext cx="0" cy="0"/>
          <a:chOff x="0" y="0"/>
          <a:chExt cx="0" cy="0"/>
        </a:xfrm>
      </p:grpSpPr>
      <p:sp>
        <p:nvSpPr>
          <p:cNvPr id="292" name="Google Shape;292;g1060073d14e_0_119"/>
          <p:cNvSpPr txBox="1"/>
          <p:nvPr>
            <p:ph type="title"/>
          </p:nvPr>
        </p:nvSpPr>
        <p:spPr>
          <a:xfrm>
            <a:off x="616944" y="501268"/>
            <a:ext cx="10873500" cy="12801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3600"/>
              <a:buFont typeface="Century Gothic"/>
              <a:buNone/>
              <a:defRPr b="0" i="0" sz="36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500"/>
              <a:buNone/>
              <a:defRPr/>
            </a:lvl2pPr>
            <a:lvl3pPr lvl="2" rtl="0" algn="l">
              <a:lnSpc>
                <a:spcPct val="100000"/>
              </a:lnSpc>
              <a:spcBef>
                <a:spcPts val="0"/>
              </a:spcBef>
              <a:spcAft>
                <a:spcPts val="0"/>
              </a:spcAft>
              <a:buSzPts val="1500"/>
              <a:buNone/>
              <a:defRPr/>
            </a:lvl3pPr>
            <a:lvl4pPr lvl="3" rtl="0" algn="l">
              <a:lnSpc>
                <a:spcPct val="100000"/>
              </a:lnSpc>
              <a:spcBef>
                <a:spcPts val="0"/>
              </a:spcBef>
              <a:spcAft>
                <a:spcPts val="0"/>
              </a:spcAft>
              <a:buSzPts val="1500"/>
              <a:buNone/>
              <a:defRPr/>
            </a:lvl4pPr>
            <a:lvl5pPr lvl="4" rtl="0" algn="l">
              <a:lnSpc>
                <a:spcPct val="100000"/>
              </a:lnSpc>
              <a:spcBef>
                <a:spcPts val="0"/>
              </a:spcBef>
              <a:spcAft>
                <a:spcPts val="0"/>
              </a:spcAft>
              <a:buSzPts val="1500"/>
              <a:buNone/>
              <a:defRPr/>
            </a:lvl5pPr>
            <a:lvl6pPr lvl="5" rtl="0" algn="l">
              <a:lnSpc>
                <a:spcPct val="100000"/>
              </a:lnSpc>
              <a:spcBef>
                <a:spcPts val="0"/>
              </a:spcBef>
              <a:spcAft>
                <a:spcPts val="0"/>
              </a:spcAft>
              <a:buSzPts val="1500"/>
              <a:buNone/>
              <a:defRPr/>
            </a:lvl6pPr>
            <a:lvl7pPr lvl="6" rtl="0" algn="l">
              <a:lnSpc>
                <a:spcPct val="100000"/>
              </a:lnSpc>
              <a:spcBef>
                <a:spcPts val="0"/>
              </a:spcBef>
              <a:spcAft>
                <a:spcPts val="0"/>
              </a:spcAft>
              <a:buSzPts val="1500"/>
              <a:buNone/>
              <a:defRPr/>
            </a:lvl7pPr>
            <a:lvl8pPr lvl="7" rtl="0" algn="l">
              <a:lnSpc>
                <a:spcPct val="100000"/>
              </a:lnSpc>
              <a:spcBef>
                <a:spcPts val="0"/>
              </a:spcBef>
              <a:spcAft>
                <a:spcPts val="0"/>
              </a:spcAft>
              <a:buSzPts val="1500"/>
              <a:buNone/>
              <a:defRPr/>
            </a:lvl8pPr>
            <a:lvl9pPr lvl="8" rtl="0" algn="l">
              <a:lnSpc>
                <a:spcPct val="100000"/>
              </a:lnSpc>
              <a:spcBef>
                <a:spcPts val="0"/>
              </a:spcBef>
              <a:spcAft>
                <a:spcPts val="0"/>
              </a:spcAft>
              <a:buSzPts val="1500"/>
              <a:buNone/>
              <a:defRPr/>
            </a:lvl9pPr>
          </a:lstStyle>
          <a:p/>
        </p:txBody>
      </p:sp>
      <p:sp>
        <p:nvSpPr>
          <p:cNvPr id="293" name="Google Shape;293;g1060073d14e_0_119"/>
          <p:cNvSpPr txBox="1"/>
          <p:nvPr>
            <p:ph idx="1" type="body"/>
          </p:nvPr>
        </p:nvSpPr>
        <p:spPr>
          <a:xfrm>
            <a:off x="616946" y="1513840"/>
            <a:ext cx="10873500" cy="4436400"/>
          </a:xfrm>
          <a:prstGeom prst="rect">
            <a:avLst/>
          </a:prstGeom>
          <a:noFill/>
          <a:ln>
            <a:noFill/>
          </a:ln>
        </p:spPr>
        <p:txBody>
          <a:bodyPr anchorCtr="0" anchor="t" bIns="0" lIns="0" spcFirstLastPara="1" rIns="0" wrap="square" tIns="0">
            <a:noAutofit/>
          </a:bodyPr>
          <a:lstStyle>
            <a:lvl1pPr indent="-381000" lvl="0" marL="457200" rtl="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rtl="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pic>
        <p:nvPicPr>
          <p:cNvPr id="294" name="Google Shape;294;g1060073d14e_0_119"/>
          <p:cNvPicPr preferRelativeResize="0"/>
          <p:nvPr/>
        </p:nvPicPr>
        <p:blipFill rotWithShape="1">
          <a:blip r:embed="rId2">
            <a:alphaModFix/>
          </a:blip>
          <a:srcRect b="0" l="0" r="0" t="0"/>
          <a:stretch/>
        </p:blipFill>
        <p:spPr>
          <a:xfrm>
            <a:off x="457200" y="6442546"/>
            <a:ext cx="1954186" cy="251816"/>
          </a:xfrm>
          <a:prstGeom prst="rect">
            <a:avLst/>
          </a:prstGeom>
          <a:noFill/>
          <a:ln>
            <a:noFill/>
          </a:ln>
        </p:spPr>
      </p:pic>
      <p:sp>
        <p:nvSpPr>
          <p:cNvPr id="295" name="Google Shape;295;g1060073d14e_0_119"/>
          <p:cNvSpPr/>
          <p:nvPr/>
        </p:nvSpPr>
        <p:spPr>
          <a:xfrm>
            <a:off x="9553899" y="6442533"/>
            <a:ext cx="2310300" cy="307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500"/>
              <a:buFont typeface="Arial"/>
              <a:buNone/>
            </a:pPr>
            <a:r>
              <a:rPr b="0" i="0" lang="en-US" sz="1500" u="none" cap="none" strike="noStrike">
                <a:solidFill>
                  <a:srgbClr val="003764"/>
                </a:solidFill>
                <a:latin typeface="Century Gothic"/>
                <a:ea typeface="Century Gothic"/>
                <a:cs typeface="Century Gothic"/>
                <a:sym typeface="Century Gothic"/>
              </a:rPr>
              <a:t>The Power of Together</a:t>
            </a:r>
            <a:endParaRPr b="0" i="0" sz="15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299" name="Shape 299"/>
        <p:cNvGrpSpPr/>
        <p:nvPr/>
      </p:nvGrpSpPr>
      <p:grpSpPr>
        <a:xfrm>
          <a:off x="0" y="0"/>
          <a:ext cx="0" cy="0"/>
          <a:chOff x="0" y="0"/>
          <a:chExt cx="0" cy="0"/>
        </a:xfrm>
      </p:grpSpPr>
      <p:sp>
        <p:nvSpPr>
          <p:cNvPr id="300" name="Google Shape;300;gb965c7571a_3_797"/>
          <p:cNvSpPr txBox="1"/>
          <p:nvPr>
            <p:ph type="title"/>
          </p:nvPr>
        </p:nvSpPr>
        <p:spPr>
          <a:xfrm>
            <a:off x="616950" y="501271"/>
            <a:ext cx="10873500" cy="6243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ADE"/>
              </a:buClr>
              <a:buSzPts val="3600"/>
              <a:buFont typeface="Century Gothic"/>
              <a:buNone/>
              <a:defRPr b="0" i="0" sz="3600">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01" name="Google Shape;301;gb965c7571a_3_797"/>
          <p:cNvSpPr txBox="1"/>
          <p:nvPr>
            <p:ph idx="1" type="body"/>
          </p:nvPr>
        </p:nvSpPr>
        <p:spPr>
          <a:xfrm>
            <a:off x="616946" y="1386840"/>
            <a:ext cx="10873500" cy="443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rgbClr val="434343"/>
              </a:buClr>
              <a:buSzPts val="1800"/>
              <a:buChar char="•"/>
              <a:defRPr/>
            </a:lvl6pPr>
            <a:lvl7pPr indent="-342900" lvl="6" marL="3200400" algn="l">
              <a:lnSpc>
                <a:spcPct val="90000"/>
              </a:lnSpc>
              <a:spcBef>
                <a:spcPts val="500"/>
              </a:spcBef>
              <a:spcAft>
                <a:spcPts val="0"/>
              </a:spcAft>
              <a:buClr>
                <a:srgbClr val="434343"/>
              </a:buClr>
              <a:buSzPts val="1800"/>
              <a:buChar char="•"/>
              <a:defRPr/>
            </a:lvl7pPr>
            <a:lvl8pPr indent="-342900" lvl="7" marL="3657600" algn="l">
              <a:lnSpc>
                <a:spcPct val="90000"/>
              </a:lnSpc>
              <a:spcBef>
                <a:spcPts val="500"/>
              </a:spcBef>
              <a:spcAft>
                <a:spcPts val="0"/>
              </a:spcAft>
              <a:buClr>
                <a:srgbClr val="434343"/>
              </a:buClr>
              <a:buSzPts val="1800"/>
              <a:buChar char="•"/>
              <a:defRPr/>
            </a:lvl8pPr>
            <a:lvl9pPr indent="-342900" lvl="8" marL="4114800" algn="l">
              <a:lnSpc>
                <a:spcPct val="90000"/>
              </a:lnSpc>
              <a:spcBef>
                <a:spcPts val="500"/>
              </a:spcBef>
              <a:spcAft>
                <a:spcPts val="0"/>
              </a:spcAft>
              <a:buClr>
                <a:srgbClr val="434343"/>
              </a:buClr>
              <a:buSzPts val="1800"/>
              <a:buChar char="•"/>
              <a:defRPr/>
            </a:lvl9pPr>
          </a:lstStyle>
          <a:p/>
        </p:txBody>
      </p:sp>
      <p:pic>
        <p:nvPicPr>
          <p:cNvPr id="302" name="Google Shape;302;gb965c7571a_3_797"/>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303" name="Google Shape;303;gb965c7571a_3_797"/>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solidFill>
          <a:schemeClr val="lt1"/>
        </a:solidFill>
      </p:bgPr>
    </p:bg>
    <p:spTree>
      <p:nvGrpSpPr>
        <p:cNvPr id="36" name="Shape 36"/>
        <p:cNvGrpSpPr/>
        <p:nvPr/>
      </p:nvGrpSpPr>
      <p:grpSpPr>
        <a:xfrm>
          <a:off x="0" y="0"/>
          <a:ext cx="0" cy="0"/>
          <a:chOff x="0" y="0"/>
          <a:chExt cx="0" cy="0"/>
        </a:xfrm>
      </p:grpSpPr>
      <p:sp>
        <p:nvSpPr>
          <p:cNvPr id="37" name="Google Shape;37;p24"/>
          <p:cNvSpPr txBox="1"/>
          <p:nvPr>
            <p:ph type="ctrTitle"/>
          </p:nvPr>
        </p:nvSpPr>
        <p:spPr>
          <a:xfrm>
            <a:off x="1524000" y="1122363"/>
            <a:ext cx="9144000" cy="23876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rgbClr val="0070C0"/>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8" name="Google Shape;38;p24"/>
          <p:cNvPicPr preferRelativeResize="0"/>
          <p:nvPr/>
        </p:nvPicPr>
        <p:blipFill rotWithShape="1">
          <a:blip r:embed="rId2">
            <a:alphaModFix/>
          </a:blip>
          <a:srcRect b="0" l="0" r="0" t="0"/>
          <a:stretch/>
        </p:blipFill>
        <p:spPr>
          <a:xfrm>
            <a:off x="4211070" y="3817282"/>
            <a:ext cx="3774314" cy="493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04" name="Shape 304"/>
        <p:cNvGrpSpPr/>
        <p:nvPr/>
      </p:nvGrpSpPr>
      <p:grpSpPr>
        <a:xfrm>
          <a:off x="0" y="0"/>
          <a:ext cx="0" cy="0"/>
          <a:chOff x="0" y="0"/>
          <a:chExt cx="0" cy="0"/>
        </a:xfrm>
      </p:grpSpPr>
      <p:sp>
        <p:nvSpPr>
          <p:cNvPr id="305" name="Google Shape;305;gb965c7571a_3_802"/>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06" name="Google Shape;306;gb965c7571a_3_802"/>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307" name="Google Shape;307;gb965c7571a_3_802"/>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308" name="Shape 308"/>
        <p:cNvGrpSpPr/>
        <p:nvPr/>
      </p:nvGrpSpPr>
      <p:grpSpPr>
        <a:xfrm>
          <a:off x="0" y="0"/>
          <a:ext cx="0" cy="0"/>
          <a:chOff x="0" y="0"/>
          <a:chExt cx="0" cy="0"/>
        </a:xfrm>
      </p:grpSpPr>
      <p:sp>
        <p:nvSpPr>
          <p:cNvPr id="309" name="Google Shape;309;gb965c7571a_3_806"/>
          <p:cNvSpPr txBox="1"/>
          <p:nvPr>
            <p:ph type="ctrTitle"/>
          </p:nvPr>
        </p:nvSpPr>
        <p:spPr>
          <a:xfrm>
            <a:off x="1524000" y="2656900"/>
            <a:ext cx="9144000" cy="6675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rgbClr val="009ADE"/>
              </a:buClr>
              <a:buSzPts val="4400"/>
              <a:buFont typeface="Century Gothic"/>
              <a:buNone/>
              <a:defRPr b="0" sz="4400">
                <a:solidFill>
                  <a:srgbClr val="009AD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0" name="Google Shape;310;gb965c7571a_3_806"/>
          <p:cNvPicPr preferRelativeResize="0"/>
          <p:nvPr/>
        </p:nvPicPr>
        <p:blipFill rotWithShape="1">
          <a:blip r:embed="rId2">
            <a:alphaModFix/>
          </a:blip>
          <a:srcRect b="0" l="0" r="0" t="0"/>
          <a:stretch/>
        </p:blipFill>
        <p:spPr>
          <a:xfrm>
            <a:off x="4211070" y="4711362"/>
            <a:ext cx="3774314" cy="493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1" name="Shape 311"/>
        <p:cNvGrpSpPr/>
        <p:nvPr/>
      </p:nvGrpSpPr>
      <p:grpSpPr>
        <a:xfrm>
          <a:off x="0" y="0"/>
          <a:ext cx="0" cy="0"/>
          <a:chOff x="0" y="0"/>
          <a:chExt cx="0" cy="0"/>
        </a:xfrm>
      </p:grpSpPr>
      <p:sp>
        <p:nvSpPr>
          <p:cNvPr id="312" name="Google Shape;312;gb965c7571a_3_809"/>
          <p:cNvSpPr/>
          <p:nvPr>
            <p:ph idx="2" type="pic"/>
          </p:nvPr>
        </p:nvSpPr>
        <p:spPr>
          <a:xfrm>
            <a:off x="6096000" y="0"/>
            <a:ext cx="6096000" cy="6858000"/>
          </a:xfrm>
          <a:prstGeom prst="rect">
            <a:avLst/>
          </a:prstGeom>
          <a:solidFill>
            <a:srgbClr val="FEFEFE"/>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313" name="Google Shape;313;gb965c7571a_3_809"/>
          <p:cNvSpPr txBox="1"/>
          <p:nvPr>
            <p:ph idx="1" type="body"/>
          </p:nvPr>
        </p:nvSpPr>
        <p:spPr>
          <a:xfrm>
            <a:off x="457199" y="1615440"/>
            <a:ext cx="51678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14" name="Google Shape;314;gb965c7571a_3_809"/>
          <p:cNvSpPr txBox="1"/>
          <p:nvPr>
            <p:ph type="title"/>
          </p:nvPr>
        </p:nvSpPr>
        <p:spPr>
          <a:xfrm>
            <a:off x="457200" y="457200"/>
            <a:ext cx="5167800" cy="128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15" name="Google Shape;315;gb965c7571a_3_809"/>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316" name="Google Shape;316;gb965c7571a_3_809"/>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solidFill>
          <a:schemeClr val="lt1"/>
        </a:solidFill>
      </p:bgPr>
    </p:bg>
    <p:spTree>
      <p:nvGrpSpPr>
        <p:cNvPr id="317" name="Shape 317"/>
        <p:cNvGrpSpPr/>
        <p:nvPr/>
      </p:nvGrpSpPr>
      <p:grpSpPr>
        <a:xfrm>
          <a:off x="0" y="0"/>
          <a:ext cx="0" cy="0"/>
          <a:chOff x="0" y="0"/>
          <a:chExt cx="0" cy="0"/>
        </a:xfrm>
      </p:grpSpPr>
      <p:sp>
        <p:nvSpPr>
          <p:cNvPr id="318" name="Google Shape;318;gb965c7571a_3_815"/>
          <p:cNvSpPr/>
          <p:nvPr>
            <p:ph idx="2" type="pic"/>
          </p:nvPr>
        </p:nvSpPr>
        <p:spPr>
          <a:xfrm>
            <a:off x="0" y="2192138"/>
            <a:ext cx="12192000" cy="4665900"/>
          </a:xfrm>
          <a:prstGeom prst="rect">
            <a:avLst/>
          </a:prstGeom>
          <a:no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descr="A picture containing drawing, table&#10;&#10;Description automatically generated" id="319" name="Google Shape;319;gb965c7571a_3_815"/>
          <p:cNvPicPr preferRelativeResize="0"/>
          <p:nvPr/>
        </p:nvPicPr>
        <p:blipFill rotWithShape="1">
          <a:blip r:embed="rId2">
            <a:alphaModFix/>
          </a:blip>
          <a:srcRect b="0" l="0" r="0" t="0"/>
          <a:stretch/>
        </p:blipFill>
        <p:spPr>
          <a:xfrm>
            <a:off x="2229604" y="2938271"/>
            <a:ext cx="7732788" cy="981458"/>
          </a:xfrm>
          <a:prstGeom prst="rect">
            <a:avLst/>
          </a:prstGeom>
          <a:noFill/>
          <a:ln>
            <a:noFill/>
          </a:ln>
        </p:spPr>
      </p:pic>
      <p:pic>
        <p:nvPicPr>
          <p:cNvPr descr="A picture containing drawing, table&#10;&#10;Description automatically generated" id="320" name="Google Shape;320;gb965c7571a_3_815"/>
          <p:cNvPicPr preferRelativeResize="0"/>
          <p:nvPr/>
        </p:nvPicPr>
        <p:blipFill rotWithShape="1">
          <a:blip r:embed="rId2">
            <a:alphaModFix/>
          </a:blip>
          <a:srcRect b="0" l="0" r="0" t="0"/>
          <a:stretch/>
        </p:blipFill>
        <p:spPr>
          <a:xfrm>
            <a:off x="116189" y="655299"/>
            <a:ext cx="7732788" cy="981458"/>
          </a:xfrm>
          <a:prstGeom prst="rect">
            <a:avLst/>
          </a:prstGeom>
          <a:noFill/>
          <a:ln>
            <a:noFill/>
          </a:ln>
        </p:spPr>
      </p:pic>
      <p:pic>
        <p:nvPicPr>
          <p:cNvPr id="321" name="Google Shape;321;gb965c7571a_3_815"/>
          <p:cNvPicPr preferRelativeResize="0"/>
          <p:nvPr/>
        </p:nvPicPr>
        <p:blipFill rotWithShape="1">
          <a:blip r:embed="rId3">
            <a:alphaModFix/>
          </a:blip>
          <a:srcRect b="0" l="0" r="0" t="0"/>
          <a:stretch/>
        </p:blipFill>
        <p:spPr>
          <a:xfrm>
            <a:off x="457200" y="6442546"/>
            <a:ext cx="1954183" cy="251816"/>
          </a:xfrm>
          <a:prstGeom prst="rect">
            <a:avLst/>
          </a:prstGeom>
          <a:noFill/>
          <a:ln>
            <a:noFill/>
          </a:ln>
        </p:spPr>
      </p:pic>
      <p:sp>
        <p:nvSpPr>
          <p:cNvPr id="322" name="Google Shape;322;gb965c7571a_3_815"/>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323" name="Shape 323"/>
        <p:cNvGrpSpPr/>
        <p:nvPr/>
      </p:nvGrpSpPr>
      <p:grpSpPr>
        <a:xfrm>
          <a:off x="0" y="0"/>
          <a:ext cx="0" cy="0"/>
          <a:chOff x="0" y="0"/>
          <a:chExt cx="0" cy="0"/>
        </a:xfrm>
      </p:grpSpPr>
      <p:pic>
        <p:nvPicPr>
          <p:cNvPr id="324" name="Google Shape;324;gb965c7571a_3_821"/>
          <p:cNvPicPr preferRelativeResize="0"/>
          <p:nvPr/>
        </p:nvPicPr>
        <p:blipFill rotWithShape="1">
          <a:blip r:embed="rId2">
            <a:alphaModFix/>
          </a:blip>
          <a:srcRect b="0" l="0" r="0" t="0"/>
          <a:stretch/>
        </p:blipFill>
        <p:spPr>
          <a:xfrm>
            <a:off x="3099684" y="2461628"/>
            <a:ext cx="5962153" cy="779372"/>
          </a:xfrm>
          <a:prstGeom prst="rect">
            <a:avLst/>
          </a:prstGeom>
          <a:noFill/>
          <a:ln>
            <a:noFill/>
          </a:ln>
        </p:spPr>
      </p:pic>
      <p:sp>
        <p:nvSpPr>
          <p:cNvPr id="325" name="Google Shape;325;gb965c7571a_3_821"/>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3764"/>
              </a:buClr>
              <a:buSzPts val="3600"/>
              <a:buFont typeface="Century Gothic"/>
              <a:buNone/>
              <a:defRPr b="0" i="0" sz="360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26" name="Shape 326"/>
        <p:cNvGrpSpPr/>
        <p:nvPr/>
      </p:nvGrpSpPr>
      <p:grpSpPr>
        <a:xfrm>
          <a:off x="0" y="0"/>
          <a:ext cx="0" cy="0"/>
          <a:chOff x="0" y="0"/>
          <a:chExt cx="0" cy="0"/>
        </a:xfrm>
      </p:grpSpPr>
      <p:sp>
        <p:nvSpPr>
          <p:cNvPr id="327" name="Google Shape;327;gb965c7571a_3_824"/>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3764"/>
              </a:buClr>
              <a:buSzPts val="4000"/>
              <a:buFont typeface="Century Gothic"/>
              <a:buNone/>
              <a:defRPr b="0" i="0" sz="400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28" name="Google Shape;328;gb965c7571a_3_824"/>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329" name="Google Shape;329;gb965c7571a_3_824"/>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tatement 1">
  <p:cSld name="1_Statement 1">
    <p:bg>
      <p:bgPr>
        <a:solidFill>
          <a:schemeClr val="lt1"/>
        </a:solidFill>
      </p:bgPr>
    </p:bg>
    <p:spTree>
      <p:nvGrpSpPr>
        <p:cNvPr id="330" name="Shape 330"/>
        <p:cNvGrpSpPr/>
        <p:nvPr/>
      </p:nvGrpSpPr>
      <p:grpSpPr>
        <a:xfrm>
          <a:off x="0" y="0"/>
          <a:ext cx="0" cy="0"/>
          <a:chOff x="0" y="0"/>
          <a:chExt cx="0" cy="0"/>
        </a:xfrm>
      </p:grpSpPr>
      <p:sp>
        <p:nvSpPr>
          <p:cNvPr id="331" name="Google Shape;331;gb965c7571a_3_828"/>
          <p:cNvSpPr/>
          <p:nvPr/>
        </p:nvSpPr>
        <p:spPr>
          <a:xfrm>
            <a:off x="-1" y="0"/>
            <a:ext cx="12192000" cy="19719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chemeClr val="dk1"/>
              </a:solidFill>
              <a:latin typeface="Century Gothic"/>
              <a:ea typeface="Century Gothic"/>
              <a:cs typeface="Century Gothic"/>
              <a:sym typeface="Century Gothic"/>
            </a:endParaRPr>
          </a:p>
        </p:txBody>
      </p:sp>
      <p:sp>
        <p:nvSpPr>
          <p:cNvPr id="332" name="Google Shape;332;gb965c7571a_3_828"/>
          <p:cNvSpPr txBox="1"/>
          <p:nvPr>
            <p:ph type="title"/>
          </p:nvPr>
        </p:nvSpPr>
        <p:spPr>
          <a:xfrm>
            <a:off x="457200" y="457200"/>
            <a:ext cx="7793400" cy="973500"/>
          </a:xfrm>
          <a:prstGeom prst="rect">
            <a:avLst/>
          </a:prstGeom>
          <a:noFill/>
          <a:ln>
            <a:noFill/>
          </a:ln>
        </p:spPr>
        <p:txBody>
          <a:bodyPr anchorCtr="0" anchor="ctr" bIns="0" lIns="0" spcFirstLastPara="1" rIns="0" wrap="square" tIns="0">
            <a:noAutofit/>
          </a:bodyPr>
          <a:lstStyle>
            <a:lvl1pPr lvl="0" algn="l">
              <a:lnSpc>
                <a:spcPct val="100000"/>
              </a:lnSpc>
              <a:spcBef>
                <a:spcPts val="0"/>
              </a:spcBef>
              <a:spcAft>
                <a:spcPts val="0"/>
              </a:spcAft>
              <a:buClr>
                <a:srgbClr val="009ADE"/>
              </a:buClr>
              <a:buSzPts val="4000"/>
              <a:buFont typeface="Century Gothic"/>
              <a:buNone/>
              <a:defRPr b="0" i="0" sz="4000" cap="none">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33" name="Google Shape;333;gb965c7571a_3_828"/>
          <p:cNvSpPr/>
          <p:nvPr>
            <p:ph idx="2" type="pic"/>
          </p:nvPr>
        </p:nvSpPr>
        <p:spPr>
          <a:xfrm>
            <a:off x="0" y="1430819"/>
            <a:ext cx="12192000" cy="4764900"/>
          </a:xfrm>
          <a:prstGeom prst="rect">
            <a:avLst/>
          </a:prstGeom>
          <a:no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dk1"/>
              </a:buClr>
              <a:buSzPts val="2400"/>
              <a:buFont typeface="Arial"/>
              <a:buNone/>
              <a:defRPr b="0" i="0" sz="2400" u="none" cap="none" strike="noStrike">
                <a:solidFill>
                  <a:schemeClr val="dk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pic>
        <p:nvPicPr>
          <p:cNvPr id="334" name="Google Shape;334;gb965c7571a_3_828"/>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335" name="Google Shape;335;gb965c7571a_3_828"/>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Columns">
  <p:cSld name="Three Columns">
    <p:spTree>
      <p:nvGrpSpPr>
        <p:cNvPr id="336" name="Shape 336"/>
        <p:cNvGrpSpPr/>
        <p:nvPr/>
      </p:nvGrpSpPr>
      <p:grpSpPr>
        <a:xfrm>
          <a:off x="0" y="0"/>
          <a:ext cx="0" cy="0"/>
          <a:chOff x="0" y="0"/>
          <a:chExt cx="0" cy="0"/>
        </a:xfrm>
      </p:grpSpPr>
      <p:sp>
        <p:nvSpPr>
          <p:cNvPr id="337" name="Google Shape;337;gb965c7571a_3_834"/>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algn="l">
              <a:lnSpc>
                <a:spcPct val="90000"/>
              </a:lnSpc>
              <a:spcBef>
                <a:spcPts val="0"/>
              </a:spcBef>
              <a:spcAft>
                <a:spcPts val="0"/>
              </a:spcAft>
              <a:buClr>
                <a:srgbClr val="009ADE"/>
              </a:buClr>
              <a:buSzPts val="3600"/>
              <a:buFont typeface="Century Gothic"/>
              <a:buNone/>
              <a:defRPr b="0" i="0" sz="360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cxnSp>
        <p:nvCxnSpPr>
          <p:cNvPr id="338" name="Google Shape;338;gb965c7571a_3_834"/>
          <p:cNvCxnSpPr/>
          <p:nvPr/>
        </p:nvCxnSpPr>
        <p:spPr>
          <a:xfrm rot="10800000">
            <a:off x="4088447" y="1386720"/>
            <a:ext cx="0" cy="4526400"/>
          </a:xfrm>
          <a:prstGeom prst="straightConnector1">
            <a:avLst/>
          </a:prstGeom>
          <a:noFill/>
          <a:ln cap="flat" cmpd="sng" w="12700">
            <a:solidFill>
              <a:srgbClr val="0070C0"/>
            </a:solidFill>
            <a:prstDash val="solid"/>
            <a:miter lim="800000"/>
            <a:headEnd len="sm" w="sm" type="none"/>
            <a:tailEnd len="sm" w="sm" type="none"/>
          </a:ln>
        </p:spPr>
      </p:cxnSp>
      <p:cxnSp>
        <p:nvCxnSpPr>
          <p:cNvPr id="339" name="Google Shape;339;gb965c7571a_3_834"/>
          <p:cNvCxnSpPr/>
          <p:nvPr/>
        </p:nvCxnSpPr>
        <p:spPr>
          <a:xfrm rot="10800000">
            <a:off x="8103553" y="1386720"/>
            <a:ext cx="0" cy="4526400"/>
          </a:xfrm>
          <a:prstGeom prst="straightConnector1">
            <a:avLst/>
          </a:prstGeom>
          <a:noFill/>
          <a:ln cap="flat" cmpd="sng" w="12700">
            <a:solidFill>
              <a:srgbClr val="0070C0"/>
            </a:solidFill>
            <a:prstDash val="solid"/>
            <a:miter lim="800000"/>
            <a:headEnd len="sm" w="sm" type="none"/>
            <a:tailEnd len="sm" w="sm" type="none"/>
          </a:ln>
        </p:spPr>
      </p:cxnSp>
      <p:sp>
        <p:nvSpPr>
          <p:cNvPr id="340" name="Google Shape;340;gb965c7571a_3_834"/>
          <p:cNvSpPr txBox="1"/>
          <p:nvPr>
            <p:ph idx="1" type="body"/>
          </p:nvPr>
        </p:nvSpPr>
        <p:spPr>
          <a:xfrm>
            <a:off x="457199" y="1386840"/>
            <a:ext cx="32919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1" name="Google Shape;341;gb965c7571a_3_834"/>
          <p:cNvSpPr txBox="1"/>
          <p:nvPr>
            <p:ph idx="2" type="body"/>
          </p:nvPr>
        </p:nvSpPr>
        <p:spPr>
          <a:xfrm>
            <a:off x="4434840" y="1386840"/>
            <a:ext cx="32919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2" name="Google Shape;342;gb965c7571a_3_834"/>
          <p:cNvSpPr txBox="1"/>
          <p:nvPr>
            <p:ph idx="3" type="body"/>
          </p:nvPr>
        </p:nvSpPr>
        <p:spPr>
          <a:xfrm>
            <a:off x="8412480" y="1386840"/>
            <a:ext cx="3291900" cy="4526400"/>
          </a:xfrm>
          <a:prstGeom prst="rect">
            <a:avLst/>
          </a:prstGeom>
          <a:noFill/>
          <a:ln>
            <a:noFill/>
          </a:ln>
        </p:spPr>
        <p:txBody>
          <a:bodyPr anchorCtr="0" anchor="t"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43" name="Google Shape;343;gb965c7571a_3_834"/>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344" name="Google Shape;344;gb965c7571a_3_834"/>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Black">
  <p:cSld name="Two Column/Image Black">
    <p:bg>
      <p:bgPr>
        <a:solidFill>
          <a:schemeClr val="lt1"/>
        </a:solidFill>
      </p:bgPr>
    </p:bg>
    <p:spTree>
      <p:nvGrpSpPr>
        <p:cNvPr id="345" name="Shape 345"/>
        <p:cNvGrpSpPr/>
        <p:nvPr/>
      </p:nvGrpSpPr>
      <p:grpSpPr>
        <a:xfrm>
          <a:off x="0" y="0"/>
          <a:ext cx="0" cy="0"/>
          <a:chOff x="0" y="0"/>
          <a:chExt cx="0" cy="0"/>
        </a:xfrm>
      </p:grpSpPr>
      <p:sp>
        <p:nvSpPr>
          <p:cNvPr id="346" name="Google Shape;346;gb965c7571a_3_843"/>
          <p:cNvSpPr/>
          <p:nvPr>
            <p:ph idx="2" type="pic"/>
          </p:nvPr>
        </p:nvSpPr>
        <p:spPr>
          <a:xfrm>
            <a:off x="6096000" y="0"/>
            <a:ext cx="6096000" cy="6858000"/>
          </a:xfrm>
          <a:prstGeom prst="rect">
            <a:avLst/>
          </a:prstGeom>
          <a:solidFill>
            <a:srgbClr val="FEFEFE"/>
          </a:solidFill>
          <a:ln>
            <a:noFill/>
          </a:ln>
        </p:spPr>
        <p:txBody>
          <a:bodyPr anchorCtr="0" anchor="t" bIns="0" lIns="0" spcFirstLastPara="1" rIns="0" wrap="square" tIns="0">
            <a:noAutofit/>
          </a:bodyPr>
          <a:lstStyle>
            <a:lvl1pPr lvl="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lvl="2"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lvl="3"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lvl="4"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lvl="5"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lvl="6"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lvl="7"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lvl="8"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
        <p:nvSpPr>
          <p:cNvPr id="347" name="Google Shape;347;gb965c7571a_3_843"/>
          <p:cNvSpPr txBox="1"/>
          <p:nvPr>
            <p:ph idx="1" type="body"/>
          </p:nvPr>
        </p:nvSpPr>
        <p:spPr>
          <a:xfrm>
            <a:off x="6858000" y="457200"/>
            <a:ext cx="4572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sp>
        <p:nvSpPr>
          <p:cNvPr id="348" name="Google Shape;348;gb965c7571a_3_843"/>
          <p:cNvSpPr txBox="1"/>
          <p:nvPr>
            <p:ph idx="3" type="body"/>
          </p:nvPr>
        </p:nvSpPr>
        <p:spPr>
          <a:xfrm>
            <a:off x="762000" y="457200"/>
            <a:ext cx="4572000" cy="5999100"/>
          </a:xfrm>
          <a:prstGeom prst="rect">
            <a:avLst/>
          </a:prstGeom>
          <a:noFill/>
          <a:ln>
            <a:noFill/>
          </a:ln>
        </p:spPr>
        <p:txBody>
          <a:bodyPr anchorCtr="0" anchor="ctr" bIns="0" lIns="0" spcFirstLastPara="1" rIns="0" wrap="square" tIns="0">
            <a:noAutofit/>
          </a:bodyPr>
          <a:lstStyle>
            <a:lvl1pPr indent="-381000" lvl="0" marL="4572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indent="-355600" lvl="1" marL="9144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indent="-355600" lvl="2" marL="1371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indent="-355600" lvl="3" marL="18288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indent="-355600" lvl="4" marL="22860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indent="-342900" lvl="5" marL="2743200" algn="l">
              <a:lnSpc>
                <a:spcPct val="90000"/>
              </a:lnSpc>
              <a:spcBef>
                <a:spcPts val="500"/>
              </a:spcBef>
              <a:spcAft>
                <a:spcPts val="0"/>
              </a:spcAft>
              <a:buClr>
                <a:schemeClr val="lt1"/>
              </a:buClr>
              <a:buSzPts val="1800"/>
              <a:buChar char="•"/>
              <a:defRPr/>
            </a:lvl6pPr>
            <a:lvl7pPr indent="-342900" lvl="6" marL="3200400" algn="l">
              <a:lnSpc>
                <a:spcPct val="90000"/>
              </a:lnSpc>
              <a:spcBef>
                <a:spcPts val="500"/>
              </a:spcBef>
              <a:spcAft>
                <a:spcPts val="0"/>
              </a:spcAft>
              <a:buClr>
                <a:schemeClr val="lt1"/>
              </a:buClr>
              <a:buSzPts val="1800"/>
              <a:buChar char="•"/>
              <a:defRPr/>
            </a:lvl7pPr>
            <a:lvl8pPr indent="-342900" lvl="7" marL="3657600" algn="l">
              <a:lnSpc>
                <a:spcPct val="90000"/>
              </a:lnSpc>
              <a:spcBef>
                <a:spcPts val="500"/>
              </a:spcBef>
              <a:spcAft>
                <a:spcPts val="0"/>
              </a:spcAft>
              <a:buClr>
                <a:schemeClr val="lt1"/>
              </a:buClr>
              <a:buSzPts val="1800"/>
              <a:buChar char="•"/>
              <a:defRPr/>
            </a:lvl8pPr>
            <a:lvl9pPr indent="-342900" lvl="8" marL="4114800" algn="l">
              <a:lnSpc>
                <a:spcPct val="90000"/>
              </a:lnSpc>
              <a:spcBef>
                <a:spcPts val="500"/>
              </a:spcBef>
              <a:spcAft>
                <a:spcPts val="0"/>
              </a:spcAft>
              <a:buClr>
                <a:schemeClr val="lt1"/>
              </a:buClr>
              <a:buSzPts val="1800"/>
              <a:buChar char="•"/>
              <a:defRPr/>
            </a:lvl9pPr>
          </a:lstStyle>
          <a:p/>
        </p:txBody>
      </p:sp>
      <p:pic>
        <p:nvPicPr>
          <p:cNvPr id="349" name="Google Shape;349;gb965c7571a_3_843"/>
          <p:cNvPicPr preferRelativeResize="0"/>
          <p:nvPr/>
        </p:nvPicPr>
        <p:blipFill rotWithShape="1">
          <a:blip r:embed="rId2">
            <a:alphaModFix/>
          </a:blip>
          <a:srcRect b="0" l="0" r="0" t="0"/>
          <a:stretch/>
        </p:blipFill>
        <p:spPr>
          <a:xfrm>
            <a:off x="457200" y="6442546"/>
            <a:ext cx="1954183" cy="251816"/>
          </a:xfrm>
          <a:prstGeom prst="rect">
            <a:avLst/>
          </a:prstGeom>
          <a:noFill/>
          <a:ln>
            <a:noFill/>
          </a:ln>
        </p:spPr>
      </p:pic>
      <p:sp>
        <p:nvSpPr>
          <p:cNvPr id="350" name="Google Shape;350;gb965c7571a_3_843"/>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rgbClr val="003764"/>
                </a:solidFill>
                <a:latin typeface="Century Gothic"/>
                <a:ea typeface="Century Gothic"/>
                <a:cs typeface="Century Gothic"/>
                <a:sym typeface="Century Gothic"/>
              </a:rPr>
              <a:t>The Power of Together</a:t>
            </a:r>
            <a:endParaRPr b="0" i="0" sz="1400" u="none" cap="none" strike="noStrike">
              <a:solidFill>
                <a:schemeClr val="lt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5760">
          <p15:clr>
            <a:srgbClr val="FBAE40"/>
          </p15:clr>
        </p15:guide>
      </p15:sldGuideLst>
    </p:ext>
  </p:extLst>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51" name="Shape 35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bg>
      <p:bgPr>
        <a:solidFill>
          <a:schemeClr val="lt1"/>
        </a:solidFill>
      </p:bgPr>
    </p:bg>
    <p:spTree>
      <p:nvGrpSpPr>
        <p:cNvPr id="39" name="Shape 39"/>
        <p:cNvGrpSpPr/>
        <p:nvPr/>
      </p:nvGrpSpPr>
      <p:grpSpPr>
        <a:xfrm>
          <a:off x="0" y="0"/>
          <a:ext cx="0" cy="0"/>
          <a:chOff x="0" y="0"/>
          <a:chExt cx="0" cy="0"/>
        </a:xfrm>
      </p:grpSpPr>
      <p:sp>
        <p:nvSpPr>
          <p:cNvPr id="40" name="Google Shape;40;p25"/>
          <p:cNvSpPr/>
          <p:nvPr>
            <p:ph idx="2" type="pic"/>
          </p:nvPr>
        </p:nvSpPr>
        <p:spPr>
          <a:xfrm>
            <a:off x="0" y="0"/>
            <a:ext cx="12192000" cy="6858000"/>
          </a:xfrm>
          <a:prstGeom prst="rect">
            <a:avLst/>
          </a:prstGeom>
          <a:noFill/>
          <a:ln>
            <a:noFill/>
          </a:ln>
        </p:spPr>
        <p:txBody>
          <a:bodyPr anchorCtr="0" anchor="t" bIns="0" lIns="0" spcFirstLastPara="1" rIns="0" wrap="square" tIns="0">
            <a:norm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41" name="Google Shape;41;p25"/>
          <p:cNvSpPr txBox="1"/>
          <p:nvPr>
            <p:ph type="title"/>
          </p:nvPr>
        </p:nvSpPr>
        <p:spPr>
          <a:xfrm>
            <a:off x="457200" y="914400"/>
            <a:ext cx="11247120" cy="5029200"/>
          </a:xfrm>
          <a:prstGeom prst="rect">
            <a:avLst/>
          </a:prstGeom>
          <a:noFill/>
          <a:ln>
            <a:noFill/>
          </a:ln>
        </p:spPr>
        <p:txBody>
          <a:bodyPr anchorCtr="0" anchor="ctr" bIns="0" lIns="0" spcFirstLastPara="1" rIns="0" wrap="square" tIns="0">
            <a:normAutofit/>
          </a:bodyPr>
          <a:lstStyle>
            <a:lvl1pPr lvl="0" algn="ctr">
              <a:lnSpc>
                <a:spcPct val="100000"/>
              </a:lnSpc>
              <a:spcBef>
                <a:spcPts val="0"/>
              </a:spcBef>
              <a:spcAft>
                <a:spcPts val="0"/>
              </a:spcAft>
              <a:buClr>
                <a:schemeClr val="dk1"/>
              </a:buClr>
              <a:buSzPts val="4400"/>
              <a:buFont typeface="Avenir"/>
              <a:buNone/>
              <a:defRPr b="0" i="0" sz="440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Image">
  <p:cSld name="Single Block/Image">
    <p:bg>
      <p:bgPr>
        <a:solidFill>
          <a:schemeClr val="lt1"/>
        </a:solidFill>
      </p:bgPr>
    </p:bg>
    <p:spTree>
      <p:nvGrpSpPr>
        <p:cNvPr id="355" name="Shape 355"/>
        <p:cNvGrpSpPr/>
        <p:nvPr/>
      </p:nvGrpSpPr>
      <p:grpSpPr>
        <a:xfrm>
          <a:off x="0" y="0"/>
          <a:ext cx="0" cy="0"/>
          <a:chOff x="0" y="0"/>
          <a:chExt cx="0" cy="0"/>
        </a:xfrm>
      </p:grpSpPr>
      <p:sp>
        <p:nvSpPr>
          <p:cNvPr id="356" name="Google Shape;356;gcf07e9b0b2_1_478"/>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357" name="Google Shape;357;gcf07e9b0b2_1_478"/>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8" name="Google Shape;358;gcf07e9b0b2_1_478"/>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59" name="Google Shape;359;gcf07e9b0b2_1_478"/>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360" name="Google Shape;360;gcf07e9b0b2_1_478"/>
          <p:cNvSpPr txBox="1"/>
          <p:nvPr/>
        </p:nvSpPr>
        <p:spPr>
          <a:xfrm>
            <a:off x="457200" y="6424581"/>
            <a:ext cx="2491200" cy="26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chemeClr val="lt1"/>
        </a:solidFill>
      </p:bgPr>
    </p:bg>
    <p:spTree>
      <p:nvGrpSpPr>
        <p:cNvPr id="361" name="Shape 361"/>
        <p:cNvGrpSpPr/>
        <p:nvPr/>
      </p:nvGrpSpPr>
      <p:grpSpPr>
        <a:xfrm>
          <a:off x="0" y="0"/>
          <a:ext cx="0" cy="0"/>
          <a:chOff x="0" y="0"/>
          <a:chExt cx="0" cy="0"/>
        </a:xfrm>
      </p:grpSpPr>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lt1"/>
        </a:solidFill>
      </p:bgPr>
    </p:bg>
    <p:spTree>
      <p:nvGrpSpPr>
        <p:cNvPr id="362" name="Shape 362"/>
        <p:cNvGrpSpPr/>
        <p:nvPr/>
      </p:nvGrpSpPr>
      <p:grpSpPr>
        <a:xfrm>
          <a:off x="0" y="0"/>
          <a:ext cx="0" cy="0"/>
          <a:chOff x="0" y="0"/>
          <a:chExt cx="0" cy="0"/>
        </a:xfrm>
      </p:grpSpPr>
      <p:pic>
        <p:nvPicPr>
          <p:cNvPr id="363" name="Google Shape;363;gcf07e9b0b2_1_485"/>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364" name="Google Shape;364;gcf07e9b0b2_1_485"/>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rgbClr val="0070C0"/>
              </a:buClr>
              <a:buSzPts val="4400"/>
              <a:buFont typeface="Century Gothic"/>
              <a:buNone/>
              <a:defRPr b="0" i="0" sz="440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solidFill>
          <a:schemeClr val="lt1"/>
        </a:solidFill>
      </p:bgPr>
    </p:bg>
    <p:spTree>
      <p:nvGrpSpPr>
        <p:cNvPr id="365" name="Shape 365"/>
        <p:cNvGrpSpPr/>
        <p:nvPr/>
      </p:nvGrpSpPr>
      <p:grpSpPr>
        <a:xfrm>
          <a:off x="0" y="0"/>
          <a:ext cx="0" cy="0"/>
          <a:chOff x="0" y="0"/>
          <a:chExt cx="0" cy="0"/>
        </a:xfrm>
      </p:grpSpPr>
      <p:sp>
        <p:nvSpPr>
          <p:cNvPr id="366" name="Google Shape;366;gcf07e9b0b2_1_488"/>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67" name="Google Shape;367;gcf07e9b0b2_1_488"/>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368" name="Google Shape;368;gcf07e9b0b2_1_488"/>
          <p:cNvSpPr txBox="1"/>
          <p:nvPr/>
        </p:nvSpPr>
        <p:spPr>
          <a:xfrm>
            <a:off x="457200" y="6424581"/>
            <a:ext cx="2491200" cy="26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bg>
      <p:bgPr>
        <a:solidFill>
          <a:schemeClr val="lt1"/>
        </a:solidFill>
      </p:bgPr>
    </p:bg>
    <p:spTree>
      <p:nvGrpSpPr>
        <p:cNvPr id="369" name="Shape 369"/>
        <p:cNvGrpSpPr/>
        <p:nvPr/>
      </p:nvGrpSpPr>
      <p:grpSpPr>
        <a:xfrm>
          <a:off x="0" y="0"/>
          <a:ext cx="0" cy="0"/>
          <a:chOff x="0" y="0"/>
          <a:chExt cx="0" cy="0"/>
        </a:xfrm>
      </p:grpSpPr>
      <p:sp>
        <p:nvSpPr>
          <p:cNvPr id="370" name="Google Shape;370;gcf07e9b0b2_1_492"/>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rgbClr val="0070C0"/>
              </a:buClr>
              <a:buSzPts val="4400"/>
              <a:buFont typeface="Century Gothic"/>
              <a:buNone/>
              <a:defRPr b="0" i="0" sz="440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type="obj">
  <p:cSld name="OBJECT">
    <p:bg>
      <p:bgPr>
        <a:solidFill>
          <a:schemeClr val="lt1"/>
        </a:solidFill>
      </p:bgPr>
    </p:bg>
    <p:spTree>
      <p:nvGrpSpPr>
        <p:cNvPr id="371" name="Shape 371"/>
        <p:cNvGrpSpPr/>
        <p:nvPr/>
      </p:nvGrpSpPr>
      <p:grpSpPr>
        <a:xfrm>
          <a:off x="0" y="0"/>
          <a:ext cx="0" cy="0"/>
          <a:chOff x="0" y="0"/>
          <a:chExt cx="0" cy="0"/>
        </a:xfrm>
      </p:grpSpPr>
      <p:sp>
        <p:nvSpPr>
          <p:cNvPr id="372" name="Google Shape;372;gcf07e9b0b2_1_494"/>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3" name="Google Shape;373;gcf07e9b0b2_1_494"/>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42900" lvl="0" marL="457200" algn="l">
              <a:lnSpc>
                <a:spcPct val="100000"/>
              </a:lnSpc>
              <a:spcBef>
                <a:spcPts val="1200"/>
              </a:spcBef>
              <a:spcAft>
                <a:spcPts val="0"/>
              </a:spcAft>
              <a:buClr>
                <a:schemeClr val="dk1"/>
              </a:buClr>
              <a:buSzPts val="1800"/>
              <a:buChar char="•"/>
              <a:defRPr/>
            </a:lvl1pPr>
            <a:lvl2pPr indent="-342900" lvl="1" marL="914400" algn="l">
              <a:lnSpc>
                <a:spcPct val="100000"/>
              </a:lnSpc>
              <a:spcBef>
                <a:spcPts val="1200"/>
              </a:spcBef>
              <a:spcAft>
                <a:spcPts val="0"/>
              </a:spcAft>
              <a:buClr>
                <a:schemeClr val="dk1"/>
              </a:buClr>
              <a:buSzPts val="1800"/>
              <a:buChar char="•"/>
              <a:defRPr/>
            </a:lvl2pPr>
            <a:lvl3pPr indent="-342900" lvl="2" marL="1371600" algn="l">
              <a:lnSpc>
                <a:spcPct val="100000"/>
              </a:lnSpc>
              <a:spcBef>
                <a:spcPts val="1200"/>
              </a:spcBef>
              <a:spcAft>
                <a:spcPts val="0"/>
              </a:spcAft>
              <a:buClr>
                <a:schemeClr val="dk1"/>
              </a:buClr>
              <a:buSzPts val="1800"/>
              <a:buChar char="•"/>
              <a:defRPr/>
            </a:lvl3pPr>
            <a:lvl4pPr indent="-342900" lvl="3" marL="1828800" algn="l">
              <a:lnSpc>
                <a:spcPct val="100000"/>
              </a:lnSpc>
              <a:spcBef>
                <a:spcPts val="1200"/>
              </a:spcBef>
              <a:spcAft>
                <a:spcPts val="0"/>
              </a:spcAft>
              <a:buClr>
                <a:schemeClr val="dk1"/>
              </a:buClr>
              <a:buSzPts val="1800"/>
              <a:buChar char="•"/>
              <a:defRPr/>
            </a:lvl4pPr>
            <a:lvl5pPr indent="-342900" lvl="4" marL="2286000" algn="l">
              <a:lnSpc>
                <a:spcPct val="100000"/>
              </a:lnSpc>
              <a:spcBef>
                <a:spcPts val="12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374" name="Google Shape;374;gcf07e9b0b2_1_494"/>
          <p:cNvPicPr preferRelativeResize="0"/>
          <p:nvPr/>
        </p:nvPicPr>
        <p:blipFill rotWithShape="1">
          <a:blip r:embed="rId2">
            <a:alphaModFix/>
          </a:blip>
          <a:srcRect b="0" l="0" r="0" t="0"/>
          <a:stretch/>
        </p:blipFill>
        <p:spPr>
          <a:xfrm>
            <a:off x="10138186" y="6456363"/>
            <a:ext cx="1596613" cy="205740"/>
          </a:xfrm>
          <a:prstGeom prst="rect">
            <a:avLst/>
          </a:prstGeom>
          <a:noFill/>
          <a:ln>
            <a:noFill/>
          </a:ln>
        </p:spPr>
      </p:pic>
      <p:sp>
        <p:nvSpPr>
          <p:cNvPr id="375" name="Google Shape;375;gcf07e9b0b2_1_494"/>
          <p:cNvSpPr txBox="1"/>
          <p:nvPr/>
        </p:nvSpPr>
        <p:spPr>
          <a:xfrm>
            <a:off x="457200" y="6424581"/>
            <a:ext cx="2491200" cy="2694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750"/>
              <a:buFont typeface="Arial"/>
              <a:buNone/>
            </a:pPr>
            <a:r>
              <a:rPr b="0" i="0" lang="en-US" sz="1750" u="none" cap="none" strike="noStrike">
                <a:solidFill>
                  <a:srgbClr val="002060"/>
                </a:solidFill>
                <a:latin typeface="Century Gothic"/>
                <a:ea typeface="Century Gothic"/>
                <a:cs typeface="Century Gothic"/>
                <a:sym typeface="Century Gothic"/>
              </a:rPr>
              <a:t>The Power of Together.</a:t>
            </a:r>
            <a:endParaRPr b="0" i="0" sz="1400" u="none" cap="none" strike="noStrike">
              <a:solidFill>
                <a:srgbClr val="000000"/>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with Image">
  <p:cSld name="Title with Image">
    <p:bg>
      <p:bgPr>
        <a:solidFill>
          <a:schemeClr val="lt1"/>
        </a:solidFill>
      </p:bgPr>
    </p:bg>
    <p:spTree>
      <p:nvGrpSpPr>
        <p:cNvPr id="376" name="Shape 376"/>
        <p:cNvGrpSpPr/>
        <p:nvPr/>
      </p:nvGrpSpPr>
      <p:grpSpPr>
        <a:xfrm>
          <a:off x="0" y="0"/>
          <a:ext cx="0" cy="0"/>
          <a:chOff x="0" y="0"/>
          <a:chExt cx="0" cy="0"/>
        </a:xfrm>
      </p:grpSpPr>
      <p:pic>
        <p:nvPicPr>
          <p:cNvPr id="377" name="Google Shape;377;gcf07e9b0b2_1_499"/>
          <p:cNvPicPr preferRelativeResize="0"/>
          <p:nvPr/>
        </p:nvPicPr>
        <p:blipFill rotWithShape="1">
          <a:blip r:embed="rId2">
            <a:alphaModFix/>
          </a:blip>
          <a:srcRect b="0" l="0" r="0" t="0"/>
          <a:stretch/>
        </p:blipFill>
        <p:spPr>
          <a:xfrm>
            <a:off x="3114923" y="2505696"/>
            <a:ext cx="5962153" cy="779372"/>
          </a:xfrm>
          <a:prstGeom prst="rect">
            <a:avLst/>
          </a:prstGeom>
          <a:noFill/>
          <a:ln>
            <a:noFill/>
          </a:ln>
        </p:spPr>
      </p:pic>
      <p:sp>
        <p:nvSpPr>
          <p:cNvPr id="378" name="Google Shape;378;gcf07e9b0b2_1_499"/>
          <p:cNvSpPr txBox="1"/>
          <p:nvPr>
            <p:ph type="title"/>
          </p:nvPr>
        </p:nvSpPr>
        <p:spPr>
          <a:xfrm>
            <a:off x="457200" y="3671455"/>
            <a:ext cx="11247000" cy="22722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4400"/>
              <a:buFont typeface="Century Gothic"/>
              <a:buNone/>
              <a:defRPr b="0" i="0" sz="440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solidFill>
          <a:schemeClr val="lt1"/>
        </a:solidFill>
      </p:bgPr>
    </p:bg>
    <p:spTree>
      <p:nvGrpSpPr>
        <p:cNvPr id="379" name="Shape 379"/>
        <p:cNvGrpSpPr/>
        <p:nvPr/>
      </p:nvGrpSpPr>
      <p:grpSpPr>
        <a:xfrm>
          <a:off x="0" y="0"/>
          <a:ext cx="0" cy="0"/>
          <a:chOff x="0" y="0"/>
          <a:chExt cx="0" cy="0"/>
        </a:xfrm>
      </p:grpSpPr>
      <p:sp>
        <p:nvSpPr>
          <p:cNvPr id="380" name="Google Shape;380;gcf07e9b0b2_1_502"/>
          <p:cNvSpPr txBox="1"/>
          <p:nvPr>
            <p:ph type="ctrTitle"/>
          </p:nvPr>
        </p:nvSpPr>
        <p:spPr>
          <a:xfrm>
            <a:off x="1524000" y="1122363"/>
            <a:ext cx="9144000" cy="2387700"/>
          </a:xfrm>
          <a:prstGeom prst="rect">
            <a:avLst/>
          </a:prstGeom>
          <a:noFill/>
          <a:ln>
            <a:noFill/>
          </a:ln>
        </p:spPr>
        <p:txBody>
          <a:bodyPr anchorCtr="0" anchor="b" bIns="0" lIns="0" spcFirstLastPara="1" rIns="0" wrap="square" tIns="0">
            <a:noAutofit/>
          </a:bodyPr>
          <a:lstStyle>
            <a:lvl1pPr lvl="0" algn="ctr">
              <a:lnSpc>
                <a:spcPct val="90000"/>
              </a:lnSpc>
              <a:spcBef>
                <a:spcPts val="0"/>
              </a:spcBef>
              <a:spcAft>
                <a:spcPts val="0"/>
              </a:spcAft>
              <a:buClr>
                <a:srgbClr val="0070C0"/>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pic>
        <p:nvPicPr>
          <p:cNvPr id="381" name="Google Shape;381;gcf07e9b0b2_1_502"/>
          <p:cNvPicPr preferRelativeResize="0"/>
          <p:nvPr/>
        </p:nvPicPr>
        <p:blipFill rotWithShape="1">
          <a:blip r:embed="rId2">
            <a:alphaModFix/>
          </a:blip>
          <a:srcRect b="0" l="0" r="0" t="0"/>
          <a:stretch/>
        </p:blipFill>
        <p:spPr>
          <a:xfrm>
            <a:off x="4211070" y="3817282"/>
            <a:ext cx="3774314" cy="49337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bg>
      <p:bgPr>
        <a:solidFill>
          <a:schemeClr val="lt1"/>
        </a:solidFill>
      </p:bgPr>
    </p:bg>
    <p:spTree>
      <p:nvGrpSpPr>
        <p:cNvPr id="382" name="Shape 382"/>
        <p:cNvGrpSpPr/>
        <p:nvPr/>
      </p:nvGrpSpPr>
      <p:grpSpPr>
        <a:xfrm>
          <a:off x="0" y="0"/>
          <a:ext cx="0" cy="0"/>
          <a:chOff x="0" y="0"/>
          <a:chExt cx="0" cy="0"/>
        </a:xfrm>
      </p:grpSpPr>
      <p:sp>
        <p:nvSpPr>
          <p:cNvPr id="383" name="Google Shape;383;gcf07e9b0b2_1_505"/>
          <p:cNvSpPr/>
          <p:nvPr>
            <p:ph idx="2" type="pic"/>
          </p:nvPr>
        </p:nvSpPr>
        <p:spPr>
          <a:xfrm>
            <a:off x="0" y="0"/>
            <a:ext cx="12192000" cy="6858000"/>
          </a:xfrm>
          <a:prstGeom prst="rect">
            <a:avLst/>
          </a:prstGeom>
          <a:noFill/>
          <a:ln>
            <a:noFill/>
          </a:ln>
        </p:spPr>
        <p:txBody>
          <a:bodyPr anchorCtr="0" anchor="t" bIns="0" lIns="0" spcFirstLastPara="1" rIns="0" wrap="square" tIns="0">
            <a:noAutofit/>
          </a:bodyPr>
          <a:lstStyle>
            <a:lvl1pPr lvl="0" marR="0" rtl="0" algn="ctr">
              <a:lnSpc>
                <a:spcPct val="100000"/>
              </a:lnSpc>
              <a:spcBef>
                <a:spcPts val="1200"/>
              </a:spcBef>
              <a:spcAft>
                <a:spcPts val="0"/>
              </a:spcAft>
              <a:buClr>
                <a:schemeClr val="dk1"/>
              </a:buClr>
              <a:buSzPts val="2400"/>
              <a:buFont typeface="Arial"/>
              <a:buNone/>
              <a:defRPr b="0" i="0" sz="2400" u="none" cap="none" strike="noStrike">
                <a:solidFill>
                  <a:schemeClr val="dk1"/>
                </a:solidFill>
                <a:latin typeface="Avenir"/>
                <a:ea typeface="Avenir"/>
                <a:cs typeface="Avenir"/>
                <a:sym typeface="Avenir"/>
              </a:defRPr>
            </a:lvl1pPr>
            <a:lvl2pPr lvl="1"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lvl="2"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lvl="3"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lvl="4"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
        <p:nvSpPr>
          <p:cNvPr id="384" name="Google Shape;384;gcf07e9b0b2_1_505"/>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lvl1pPr lvl="0" algn="ctr">
              <a:lnSpc>
                <a:spcPct val="100000"/>
              </a:lnSpc>
              <a:spcBef>
                <a:spcPts val="0"/>
              </a:spcBef>
              <a:spcAft>
                <a:spcPts val="0"/>
              </a:spcAft>
              <a:buClr>
                <a:schemeClr val="dk1"/>
              </a:buClr>
              <a:buSzPts val="4400"/>
              <a:buFont typeface="Avenir"/>
              <a:buNone/>
              <a:defRPr b="0" i="0" sz="440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solidFill>
          <a:schemeClr val="lt1"/>
        </a:solidFill>
      </p:bgPr>
    </p:bg>
    <p:spTree>
      <p:nvGrpSpPr>
        <p:cNvPr id="385" name="Shape 385"/>
        <p:cNvGrpSpPr/>
        <p:nvPr/>
      </p:nvGrpSpPr>
      <p:grpSpPr>
        <a:xfrm>
          <a:off x="0" y="0"/>
          <a:ext cx="0" cy="0"/>
          <a:chOff x="0" y="0"/>
          <a:chExt cx="0" cy="0"/>
        </a:xfrm>
      </p:grpSpPr>
      <p:sp>
        <p:nvSpPr>
          <p:cNvPr id="386" name="Google Shape;386;gcf07e9b0b2_1_508"/>
          <p:cNvSpPr txBox="1"/>
          <p:nvPr>
            <p:ph type="title"/>
          </p:nvPr>
        </p:nvSpPr>
        <p:spPr>
          <a:xfrm>
            <a:off x="457200" y="4353243"/>
            <a:ext cx="11247000" cy="2103000"/>
          </a:xfrm>
          <a:prstGeom prst="rect">
            <a:avLst/>
          </a:prstGeom>
          <a:noFill/>
          <a:ln>
            <a:noFill/>
          </a:ln>
        </p:spPr>
        <p:txBody>
          <a:bodyPr anchorCtr="0" anchor="t" bIns="0" lIns="0" spcFirstLastPara="1" rIns="0" wrap="square" tIns="0">
            <a:noAutofit/>
          </a:bodyPr>
          <a:lstStyle>
            <a:lvl1pPr lvl="0" algn="ctr">
              <a:lnSpc>
                <a:spcPct val="100000"/>
              </a:lnSpc>
              <a:spcBef>
                <a:spcPts val="0"/>
              </a:spcBef>
              <a:spcAft>
                <a:spcPts val="0"/>
              </a:spcAft>
              <a:buClr>
                <a:schemeClr val="dk1"/>
              </a:buClr>
              <a:buSzPts val="4400"/>
              <a:buFont typeface="Avenir"/>
              <a:buNone/>
              <a:defRPr b="0" i="0" sz="440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1.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1" Type="http://schemas.openxmlformats.org/officeDocument/2006/relationships/theme" Target="../theme/theme7.xml"/><Relationship Id="rId10" Type="http://schemas.openxmlformats.org/officeDocument/2006/relationships/slideLayout" Target="../slideLayouts/slideLayout136.xml"/><Relationship Id="rId1" Type="http://schemas.openxmlformats.org/officeDocument/2006/relationships/slideLayout" Target="../slideLayouts/slideLayout127.xml"/><Relationship Id="rId2" Type="http://schemas.openxmlformats.org/officeDocument/2006/relationships/slideLayout" Target="../slideLayouts/slideLayout128.xml"/><Relationship Id="rId3" Type="http://schemas.openxmlformats.org/officeDocument/2006/relationships/slideLayout" Target="../slideLayouts/slideLayout129.xml"/><Relationship Id="rId4" Type="http://schemas.openxmlformats.org/officeDocument/2006/relationships/slideLayout" Target="../slideLayouts/slideLayout130.xml"/><Relationship Id="rId9" Type="http://schemas.openxmlformats.org/officeDocument/2006/relationships/slideLayout" Target="../slideLayouts/slideLayout135.xml"/><Relationship Id="rId5" Type="http://schemas.openxmlformats.org/officeDocument/2006/relationships/slideLayout" Target="../slideLayouts/slideLayout131.xml"/><Relationship Id="rId6" Type="http://schemas.openxmlformats.org/officeDocument/2006/relationships/slideLayout" Target="../slideLayouts/slideLayout132.xml"/><Relationship Id="rId7" Type="http://schemas.openxmlformats.org/officeDocument/2006/relationships/slideLayout" Target="../slideLayouts/slideLayout133.xml"/><Relationship Id="rId8" Type="http://schemas.openxmlformats.org/officeDocument/2006/relationships/slideLayout" Target="../slideLayouts/slideLayout134.xml"/></Relationships>
</file>

<file path=ppt/slideMasters/_rels/slideMaster11.xml.rels><?xml version="1.0" encoding="UTF-8" standalone="yes"?><Relationships xmlns="http://schemas.openxmlformats.org/package/2006/relationships"><Relationship Id="rId11" Type="http://schemas.openxmlformats.org/officeDocument/2006/relationships/slideLayout" Target="../slideLayouts/slideLayout147.xml"/><Relationship Id="rId10" Type="http://schemas.openxmlformats.org/officeDocument/2006/relationships/slideLayout" Target="../slideLayouts/slideLayout146.xml"/><Relationship Id="rId12" Type="http://schemas.openxmlformats.org/officeDocument/2006/relationships/theme" Target="../theme/theme18.xml"/><Relationship Id="rId1" Type="http://schemas.openxmlformats.org/officeDocument/2006/relationships/slideLayout" Target="../slideLayouts/slideLayout137.xml"/><Relationship Id="rId2" Type="http://schemas.openxmlformats.org/officeDocument/2006/relationships/slideLayout" Target="../slideLayouts/slideLayout138.xml"/><Relationship Id="rId3" Type="http://schemas.openxmlformats.org/officeDocument/2006/relationships/slideLayout" Target="../slideLayouts/slideLayout139.xml"/><Relationship Id="rId4" Type="http://schemas.openxmlformats.org/officeDocument/2006/relationships/slideLayout" Target="../slideLayouts/slideLayout140.xml"/><Relationship Id="rId9" Type="http://schemas.openxmlformats.org/officeDocument/2006/relationships/slideLayout" Target="../slideLayouts/slideLayout145.xml"/><Relationship Id="rId5" Type="http://schemas.openxmlformats.org/officeDocument/2006/relationships/slideLayout" Target="../slideLayouts/slideLayout141.xml"/><Relationship Id="rId6" Type="http://schemas.openxmlformats.org/officeDocument/2006/relationships/slideLayout" Target="../slideLayouts/slideLayout142.xml"/><Relationship Id="rId7" Type="http://schemas.openxmlformats.org/officeDocument/2006/relationships/slideLayout" Target="../slideLayouts/slideLayout143.xml"/><Relationship Id="rId8" Type="http://schemas.openxmlformats.org/officeDocument/2006/relationships/slideLayout" Target="../slideLayouts/slideLayout144.xml"/></Relationships>
</file>

<file path=ppt/slideMasters/_rels/slideMaster12.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slideLayout" Target="../slideLayouts/slideLayout149.xml"/><Relationship Id="rId3" Type="http://schemas.openxmlformats.org/officeDocument/2006/relationships/theme" Target="../theme/theme13.xml"/></Relationships>
</file>

<file path=ppt/slideMasters/_rels/slideMaster13.xml.rels><?xml version="1.0" encoding="UTF-8" standalone="yes"?><Relationships xmlns="http://schemas.openxmlformats.org/package/2006/relationships"><Relationship Id="rId11" Type="http://schemas.openxmlformats.org/officeDocument/2006/relationships/slideLayout" Target="../slideLayouts/slideLayout160.xml"/><Relationship Id="rId10" Type="http://schemas.openxmlformats.org/officeDocument/2006/relationships/slideLayout" Target="../slideLayouts/slideLayout159.xml"/><Relationship Id="rId13" Type="http://schemas.openxmlformats.org/officeDocument/2006/relationships/slideLayout" Target="../slideLayouts/slideLayout162.xml"/><Relationship Id="rId12" Type="http://schemas.openxmlformats.org/officeDocument/2006/relationships/slideLayout" Target="../slideLayouts/slideLayout161.xml"/><Relationship Id="rId1" Type="http://schemas.openxmlformats.org/officeDocument/2006/relationships/slideLayout" Target="../slideLayouts/slideLayout150.xml"/><Relationship Id="rId2" Type="http://schemas.openxmlformats.org/officeDocument/2006/relationships/slideLayout" Target="../slideLayouts/slideLayout151.xml"/><Relationship Id="rId3" Type="http://schemas.openxmlformats.org/officeDocument/2006/relationships/slideLayout" Target="../slideLayouts/slideLayout152.xml"/><Relationship Id="rId4" Type="http://schemas.openxmlformats.org/officeDocument/2006/relationships/slideLayout" Target="../slideLayouts/slideLayout153.xml"/><Relationship Id="rId9" Type="http://schemas.openxmlformats.org/officeDocument/2006/relationships/slideLayout" Target="../slideLayouts/slideLayout158.xml"/><Relationship Id="rId14" Type="http://schemas.openxmlformats.org/officeDocument/2006/relationships/theme" Target="../theme/theme11.xml"/><Relationship Id="rId5" Type="http://schemas.openxmlformats.org/officeDocument/2006/relationships/slideLayout" Target="../slideLayouts/slideLayout154.xml"/><Relationship Id="rId6" Type="http://schemas.openxmlformats.org/officeDocument/2006/relationships/slideLayout" Target="../slideLayouts/slideLayout155.xml"/><Relationship Id="rId7" Type="http://schemas.openxmlformats.org/officeDocument/2006/relationships/slideLayout" Target="../slideLayouts/slideLayout156.xml"/><Relationship Id="rId8" Type="http://schemas.openxmlformats.org/officeDocument/2006/relationships/slideLayout" Target="../slideLayouts/slideLayout157.xml"/></Relationships>
</file>

<file path=ppt/slideMasters/_rels/slideMaster14.xml.rels><?xml version="1.0" encoding="UTF-8" standalone="yes"?><Relationships xmlns="http://schemas.openxmlformats.org/package/2006/relationships"><Relationship Id="rId11" Type="http://schemas.openxmlformats.org/officeDocument/2006/relationships/theme" Target="../theme/theme5.xml"/><Relationship Id="rId10" Type="http://schemas.openxmlformats.org/officeDocument/2006/relationships/slideLayout" Target="../slideLayouts/slideLayout172.xml"/><Relationship Id="rId1" Type="http://schemas.openxmlformats.org/officeDocument/2006/relationships/slideLayout" Target="../slideLayouts/slideLayout163.xml"/><Relationship Id="rId2" Type="http://schemas.openxmlformats.org/officeDocument/2006/relationships/slideLayout" Target="../slideLayouts/slideLayout164.xml"/><Relationship Id="rId3" Type="http://schemas.openxmlformats.org/officeDocument/2006/relationships/slideLayout" Target="../slideLayouts/slideLayout165.xml"/><Relationship Id="rId4" Type="http://schemas.openxmlformats.org/officeDocument/2006/relationships/slideLayout" Target="../slideLayouts/slideLayout166.xml"/><Relationship Id="rId9" Type="http://schemas.openxmlformats.org/officeDocument/2006/relationships/slideLayout" Target="../slideLayouts/slideLayout171.xml"/><Relationship Id="rId5" Type="http://schemas.openxmlformats.org/officeDocument/2006/relationships/slideLayout" Target="../slideLayouts/slideLayout167.xml"/><Relationship Id="rId6" Type="http://schemas.openxmlformats.org/officeDocument/2006/relationships/slideLayout" Target="../slideLayouts/slideLayout168.xml"/><Relationship Id="rId7" Type="http://schemas.openxmlformats.org/officeDocument/2006/relationships/slideLayout" Target="../slideLayouts/slideLayout169.xml"/><Relationship Id="rId8" Type="http://schemas.openxmlformats.org/officeDocument/2006/relationships/slideLayout" Target="../slideLayouts/slideLayout170.xml"/></Relationships>
</file>

<file path=ppt/slideMasters/_rels/slideMaster15.xml.rels><?xml version="1.0" encoding="UTF-8" standalone="yes"?><Relationships xmlns="http://schemas.openxmlformats.org/package/2006/relationships"><Relationship Id="rId11" Type="http://schemas.openxmlformats.org/officeDocument/2006/relationships/slideLayout" Target="../slideLayouts/slideLayout182.xml"/><Relationship Id="rId10" Type="http://schemas.openxmlformats.org/officeDocument/2006/relationships/slideLayout" Target="../slideLayouts/slideLayout181.xml"/><Relationship Id="rId12" Type="http://schemas.openxmlformats.org/officeDocument/2006/relationships/theme" Target="../theme/theme21.xml"/><Relationship Id="rId1" Type="http://schemas.openxmlformats.org/officeDocument/2006/relationships/image" Target="../media/image45.png"/><Relationship Id="rId2" Type="http://schemas.openxmlformats.org/officeDocument/2006/relationships/slideLayout" Target="../slideLayouts/slideLayout173.xml"/><Relationship Id="rId3" Type="http://schemas.openxmlformats.org/officeDocument/2006/relationships/slideLayout" Target="../slideLayouts/slideLayout174.xml"/><Relationship Id="rId4" Type="http://schemas.openxmlformats.org/officeDocument/2006/relationships/slideLayout" Target="../slideLayouts/slideLayout175.xml"/><Relationship Id="rId9" Type="http://schemas.openxmlformats.org/officeDocument/2006/relationships/slideLayout" Target="../slideLayouts/slideLayout180.xml"/><Relationship Id="rId5" Type="http://schemas.openxmlformats.org/officeDocument/2006/relationships/slideLayout" Target="../slideLayouts/slideLayout176.xml"/><Relationship Id="rId6" Type="http://schemas.openxmlformats.org/officeDocument/2006/relationships/slideLayout" Target="../slideLayouts/slideLayout177.xml"/><Relationship Id="rId7" Type="http://schemas.openxmlformats.org/officeDocument/2006/relationships/slideLayout" Target="../slideLayouts/slideLayout178.xml"/><Relationship Id="rId8" Type="http://schemas.openxmlformats.org/officeDocument/2006/relationships/slideLayout" Target="../slideLayouts/slideLayout179.xml"/></Relationships>
</file>

<file path=ppt/slideMasters/_rels/slideMaster16.xml.rels><?xml version="1.0" encoding="UTF-8" standalone="yes"?><Relationships xmlns="http://schemas.openxmlformats.org/package/2006/relationships"><Relationship Id="rId20" Type="http://schemas.openxmlformats.org/officeDocument/2006/relationships/slideLayout" Target="../slideLayouts/slideLayout202.xml"/><Relationship Id="rId11" Type="http://schemas.openxmlformats.org/officeDocument/2006/relationships/slideLayout" Target="../slideLayouts/slideLayout193.xml"/><Relationship Id="rId10" Type="http://schemas.openxmlformats.org/officeDocument/2006/relationships/slideLayout" Target="../slideLayouts/slideLayout192.xml"/><Relationship Id="rId21" Type="http://schemas.openxmlformats.org/officeDocument/2006/relationships/theme" Target="../theme/theme20.xml"/><Relationship Id="rId13" Type="http://schemas.openxmlformats.org/officeDocument/2006/relationships/slideLayout" Target="../slideLayouts/slideLayout195.xml"/><Relationship Id="rId12" Type="http://schemas.openxmlformats.org/officeDocument/2006/relationships/slideLayout" Target="../slideLayouts/slideLayout194.xml"/><Relationship Id="rId1" Type="http://schemas.openxmlformats.org/officeDocument/2006/relationships/slideLayout" Target="../slideLayouts/slideLayout183.xml"/><Relationship Id="rId2" Type="http://schemas.openxmlformats.org/officeDocument/2006/relationships/slideLayout" Target="../slideLayouts/slideLayout184.xml"/><Relationship Id="rId3" Type="http://schemas.openxmlformats.org/officeDocument/2006/relationships/slideLayout" Target="../slideLayouts/slideLayout185.xml"/><Relationship Id="rId4" Type="http://schemas.openxmlformats.org/officeDocument/2006/relationships/slideLayout" Target="../slideLayouts/slideLayout186.xml"/><Relationship Id="rId9" Type="http://schemas.openxmlformats.org/officeDocument/2006/relationships/slideLayout" Target="../slideLayouts/slideLayout191.xml"/><Relationship Id="rId15" Type="http://schemas.openxmlformats.org/officeDocument/2006/relationships/slideLayout" Target="../slideLayouts/slideLayout197.xml"/><Relationship Id="rId14" Type="http://schemas.openxmlformats.org/officeDocument/2006/relationships/slideLayout" Target="../slideLayouts/slideLayout196.xml"/><Relationship Id="rId17" Type="http://schemas.openxmlformats.org/officeDocument/2006/relationships/slideLayout" Target="../slideLayouts/slideLayout199.xml"/><Relationship Id="rId16" Type="http://schemas.openxmlformats.org/officeDocument/2006/relationships/slideLayout" Target="../slideLayouts/slideLayout198.xml"/><Relationship Id="rId5" Type="http://schemas.openxmlformats.org/officeDocument/2006/relationships/slideLayout" Target="../slideLayouts/slideLayout187.xml"/><Relationship Id="rId19" Type="http://schemas.openxmlformats.org/officeDocument/2006/relationships/slideLayout" Target="../slideLayouts/slideLayout201.xml"/><Relationship Id="rId6" Type="http://schemas.openxmlformats.org/officeDocument/2006/relationships/slideLayout" Target="../slideLayouts/slideLayout188.xml"/><Relationship Id="rId18" Type="http://schemas.openxmlformats.org/officeDocument/2006/relationships/slideLayout" Target="../slideLayouts/slideLayout200.xml"/><Relationship Id="rId7" Type="http://schemas.openxmlformats.org/officeDocument/2006/relationships/slideLayout" Target="../slideLayouts/slideLayout189.xml"/><Relationship Id="rId8" Type="http://schemas.openxmlformats.org/officeDocument/2006/relationships/slideLayout" Target="../slideLayouts/slideLayout190.xml"/></Relationships>
</file>

<file path=ppt/slideMasters/_rels/slideMaster17.xml.rels><?xml version="1.0" encoding="UTF-8" standalone="yes"?><Relationships xmlns="http://schemas.openxmlformats.org/package/2006/relationships"><Relationship Id="rId11" Type="http://schemas.openxmlformats.org/officeDocument/2006/relationships/slideLayout" Target="../slideLayouts/slideLayout213.xml"/><Relationship Id="rId10" Type="http://schemas.openxmlformats.org/officeDocument/2006/relationships/slideLayout" Target="../slideLayouts/slideLayout212.xml"/><Relationship Id="rId13" Type="http://schemas.openxmlformats.org/officeDocument/2006/relationships/slideLayout" Target="../slideLayouts/slideLayout215.xml"/><Relationship Id="rId12" Type="http://schemas.openxmlformats.org/officeDocument/2006/relationships/slideLayout" Target="../slideLayouts/slideLayout214.xml"/><Relationship Id="rId1" Type="http://schemas.openxmlformats.org/officeDocument/2006/relationships/slideLayout" Target="../slideLayouts/slideLayout203.xml"/><Relationship Id="rId2" Type="http://schemas.openxmlformats.org/officeDocument/2006/relationships/slideLayout" Target="../slideLayouts/slideLayout204.xml"/><Relationship Id="rId3" Type="http://schemas.openxmlformats.org/officeDocument/2006/relationships/slideLayout" Target="../slideLayouts/slideLayout205.xml"/><Relationship Id="rId4" Type="http://schemas.openxmlformats.org/officeDocument/2006/relationships/slideLayout" Target="../slideLayouts/slideLayout206.xml"/><Relationship Id="rId9" Type="http://schemas.openxmlformats.org/officeDocument/2006/relationships/slideLayout" Target="../slideLayouts/slideLayout211.xml"/><Relationship Id="rId15" Type="http://schemas.openxmlformats.org/officeDocument/2006/relationships/slideLayout" Target="../slideLayouts/slideLayout217.xml"/><Relationship Id="rId14" Type="http://schemas.openxmlformats.org/officeDocument/2006/relationships/slideLayout" Target="../slideLayouts/slideLayout216.xml"/><Relationship Id="rId17" Type="http://schemas.openxmlformats.org/officeDocument/2006/relationships/theme" Target="../theme/theme19.xml"/><Relationship Id="rId16" Type="http://schemas.openxmlformats.org/officeDocument/2006/relationships/slideLayout" Target="../slideLayouts/slideLayout218.xml"/><Relationship Id="rId5" Type="http://schemas.openxmlformats.org/officeDocument/2006/relationships/slideLayout" Target="../slideLayouts/slideLayout207.xml"/><Relationship Id="rId6" Type="http://schemas.openxmlformats.org/officeDocument/2006/relationships/slideLayout" Target="../slideLayouts/slideLayout208.xml"/><Relationship Id="rId7" Type="http://schemas.openxmlformats.org/officeDocument/2006/relationships/slideLayout" Target="../slideLayouts/slideLayout209.xml"/><Relationship Id="rId8" Type="http://schemas.openxmlformats.org/officeDocument/2006/relationships/slideLayout" Target="../slideLayouts/slideLayout210.xml"/></Relationships>
</file>

<file path=ppt/slideMasters/_rels/slideMaster18.xml.rels><?xml version="1.0" encoding="UTF-8" standalone="yes"?><Relationships xmlns="http://schemas.openxmlformats.org/package/2006/relationships"><Relationship Id="rId11" Type="http://schemas.openxmlformats.org/officeDocument/2006/relationships/slideLayout" Target="../slideLayouts/slideLayout229.xml"/><Relationship Id="rId10" Type="http://schemas.openxmlformats.org/officeDocument/2006/relationships/slideLayout" Target="../slideLayouts/slideLayout228.xml"/><Relationship Id="rId13" Type="http://schemas.openxmlformats.org/officeDocument/2006/relationships/slideLayout" Target="../slideLayouts/slideLayout231.xml"/><Relationship Id="rId12" Type="http://schemas.openxmlformats.org/officeDocument/2006/relationships/slideLayout" Target="../slideLayouts/slideLayout230.xml"/><Relationship Id="rId1" Type="http://schemas.openxmlformats.org/officeDocument/2006/relationships/slideLayout" Target="../slideLayouts/slideLayout219.xml"/><Relationship Id="rId2" Type="http://schemas.openxmlformats.org/officeDocument/2006/relationships/slideLayout" Target="../slideLayouts/slideLayout220.xml"/><Relationship Id="rId3" Type="http://schemas.openxmlformats.org/officeDocument/2006/relationships/slideLayout" Target="../slideLayouts/slideLayout221.xml"/><Relationship Id="rId4" Type="http://schemas.openxmlformats.org/officeDocument/2006/relationships/slideLayout" Target="../slideLayouts/slideLayout222.xml"/><Relationship Id="rId9" Type="http://schemas.openxmlformats.org/officeDocument/2006/relationships/slideLayout" Target="../slideLayouts/slideLayout227.xml"/><Relationship Id="rId15" Type="http://schemas.openxmlformats.org/officeDocument/2006/relationships/slideLayout" Target="../slideLayouts/slideLayout233.xml"/><Relationship Id="rId14" Type="http://schemas.openxmlformats.org/officeDocument/2006/relationships/slideLayout" Target="../slideLayouts/slideLayout232.xml"/><Relationship Id="rId17" Type="http://schemas.openxmlformats.org/officeDocument/2006/relationships/theme" Target="../theme/theme12.xml"/><Relationship Id="rId16" Type="http://schemas.openxmlformats.org/officeDocument/2006/relationships/slideLayout" Target="../slideLayouts/slideLayout234.xml"/><Relationship Id="rId5" Type="http://schemas.openxmlformats.org/officeDocument/2006/relationships/slideLayout" Target="../slideLayouts/slideLayout223.xml"/><Relationship Id="rId6" Type="http://schemas.openxmlformats.org/officeDocument/2006/relationships/slideLayout" Target="../slideLayouts/slideLayout224.xml"/><Relationship Id="rId7" Type="http://schemas.openxmlformats.org/officeDocument/2006/relationships/slideLayout" Target="../slideLayouts/slideLayout225.xml"/><Relationship Id="rId8" Type="http://schemas.openxmlformats.org/officeDocument/2006/relationships/slideLayout" Target="../slideLayouts/slideLayout226.xml"/></Relationships>
</file>

<file path=ppt/slideMasters/_rels/slideMaster19.xml.rels><?xml version="1.0" encoding="UTF-8" standalone="yes"?><Relationships xmlns="http://schemas.openxmlformats.org/package/2006/relationships"><Relationship Id="rId11" Type="http://schemas.openxmlformats.org/officeDocument/2006/relationships/slideLayout" Target="../slideLayouts/slideLayout245.xml"/><Relationship Id="rId10" Type="http://schemas.openxmlformats.org/officeDocument/2006/relationships/slideLayout" Target="../slideLayouts/slideLayout244.xml"/><Relationship Id="rId12" Type="http://schemas.openxmlformats.org/officeDocument/2006/relationships/theme" Target="../theme/theme3.xml"/><Relationship Id="rId1" Type="http://schemas.openxmlformats.org/officeDocument/2006/relationships/slideLayout" Target="../slideLayouts/slideLayout235.xml"/><Relationship Id="rId2" Type="http://schemas.openxmlformats.org/officeDocument/2006/relationships/slideLayout" Target="../slideLayouts/slideLayout236.xml"/><Relationship Id="rId3" Type="http://schemas.openxmlformats.org/officeDocument/2006/relationships/slideLayout" Target="../slideLayouts/slideLayout237.xml"/><Relationship Id="rId4" Type="http://schemas.openxmlformats.org/officeDocument/2006/relationships/slideLayout" Target="../slideLayouts/slideLayout238.xml"/><Relationship Id="rId9" Type="http://schemas.openxmlformats.org/officeDocument/2006/relationships/slideLayout" Target="../slideLayouts/slideLayout243.xml"/><Relationship Id="rId5" Type="http://schemas.openxmlformats.org/officeDocument/2006/relationships/slideLayout" Target="../slideLayouts/slideLayout239.xml"/><Relationship Id="rId6" Type="http://schemas.openxmlformats.org/officeDocument/2006/relationships/slideLayout" Target="../slideLayouts/slideLayout240.xml"/><Relationship Id="rId7" Type="http://schemas.openxmlformats.org/officeDocument/2006/relationships/slideLayout" Target="../slideLayouts/slideLayout241.xml"/><Relationship Id="rId8" Type="http://schemas.openxmlformats.org/officeDocument/2006/relationships/slideLayout" Target="../slideLayouts/slideLayout242.xml"/></Relationships>
</file>

<file path=ppt/slideMasters/_rels/slideMaster2.xml.rels><?xml version="1.0" encoding="UTF-8" standalone="yes"?><Relationships xmlns="http://schemas.openxmlformats.org/package/2006/relationships"><Relationship Id="rId20" Type="http://schemas.openxmlformats.org/officeDocument/2006/relationships/theme" Target="../theme/theme14.xml"/><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slideLayout" Target="../slideLayouts/slideLayout17.xml"/><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5" Type="http://schemas.openxmlformats.org/officeDocument/2006/relationships/slideLayout" Target="../slideLayouts/slideLayout31.xml"/><Relationship Id="rId14" Type="http://schemas.openxmlformats.org/officeDocument/2006/relationships/slideLayout" Target="../slideLayouts/slideLayout30.xml"/><Relationship Id="rId17" Type="http://schemas.openxmlformats.org/officeDocument/2006/relationships/slideLayout" Target="../slideLayouts/slideLayout33.xml"/><Relationship Id="rId16" Type="http://schemas.openxmlformats.org/officeDocument/2006/relationships/slideLayout" Target="../slideLayouts/slideLayout32.xml"/><Relationship Id="rId5" Type="http://schemas.openxmlformats.org/officeDocument/2006/relationships/slideLayout" Target="../slideLayouts/slideLayout21.xml"/><Relationship Id="rId19" Type="http://schemas.openxmlformats.org/officeDocument/2006/relationships/slideLayout" Target="../slideLayouts/slideLayout35.xml"/><Relationship Id="rId6" Type="http://schemas.openxmlformats.org/officeDocument/2006/relationships/slideLayout" Target="../slideLayouts/slideLayout22.xml"/><Relationship Id="rId18" Type="http://schemas.openxmlformats.org/officeDocument/2006/relationships/slideLayout" Target="../slideLayouts/slideLayout34.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20.xml.rels><?xml version="1.0" encoding="UTF-8" standalone="yes"?><Relationships xmlns="http://schemas.openxmlformats.org/package/2006/relationships"><Relationship Id="rId11" Type="http://schemas.openxmlformats.org/officeDocument/2006/relationships/slideLayout" Target="../slideLayouts/slideLayout256.xml"/><Relationship Id="rId10" Type="http://schemas.openxmlformats.org/officeDocument/2006/relationships/slideLayout" Target="../slideLayouts/slideLayout255.xml"/><Relationship Id="rId12" Type="http://schemas.openxmlformats.org/officeDocument/2006/relationships/theme" Target="../theme/theme16.xml"/><Relationship Id="rId1" Type="http://schemas.openxmlformats.org/officeDocument/2006/relationships/slideLayout" Target="../slideLayouts/slideLayout246.xml"/><Relationship Id="rId2" Type="http://schemas.openxmlformats.org/officeDocument/2006/relationships/slideLayout" Target="../slideLayouts/slideLayout247.xml"/><Relationship Id="rId3" Type="http://schemas.openxmlformats.org/officeDocument/2006/relationships/slideLayout" Target="../slideLayouts/slideLayout248.xml"/><Relationship Id="rId4" Type="http://schemas.openxmlformats.org/officeDocument/2006/relationships/slideLayout" Target="../slideLayouts/slideLayout249.xml"/><Relationship Id="rId9" Type="http://schemas.openxmlformats.org/officeDocument/2006/relationships/slideLayout" Target="../slideLayouts/slideLayout254.xml"/><Relationship Id="rId5" Type="http://schemas.openxmlformats.org/officeDocument/2006/relationships/slideLayout" Target="../slideLayouts/slideLayout250.xml"/><Relationship Id="rId6" Type="http://schemas.openxmlformats.org/officeDocument/2006/relationships/slideLayout" Target="../slideLayouts/slideLayout251.xml"/><Relationship Id="rId7" Type="http://schemas.openxmlformats.org/officeDocument/2006/relationships/slideLayout" Target="../slideLayouts/slideLayout252.xml"/><Relationship Id="rId8" Type="http://schemas.openxmlformats.org/officeDocument/2006/relationships/slideLayout" Target="../slideLayouts/slideLayout253.xml"/></Relationships>
</file>

<file path=ppt/slideMasters/_rels/slideMaster21.xml.rels><?xml version="1.0" encoding="UTF-8" standalone="yes"?><Relationships xmlns="http://schemas.openxmlformats.org/package/2006/relationships"><Relationship Id="rId11" Type="http://schemas.openxmlformats.org/officeDocument/2006/relationships/theme" Target="../theme/theme8.xml"/><Relationship Id="rId10" Type="http://schemas.openxmlformats.org/officeDocument/2006/relationships/slideLayout" Target="../slideLayouts/slideLayout266.xml"/><Relationship Id="rId1" Type="http://schemas.openxmlformats.org/officeDocument/2006/relationships/slideLayout" Target="../slideLayouts/slideLayout257.xml"/><Relationship Id="rId2" Type="http://schemas.openxmlformats.org/officeDocument/2006/relationships/slideLayout" Target="../slideLayouts/slideLayout258.xml"/><Relationship Id="rId3" Type="http://schemas.openxmlformats.org/officeDocument/2006/relationships/slideLayout" Target="../slideLayouts/slideLayout259.xml"/><Relationship Id="rId4" Type="http://schemas.openxmlformats.org/officeDocument/2006/relationships/slideLayout" Target="../slideLayouts/slideLayout260.xml"/><Relationship Id="rId9" Type="http://schemas.openxmlformats.org/officeDocument/2006/relationships/slideLayout" Target="../slideLayouts/slideLayout265.xml"/><Relationship Id="rId5" Type="http://schemas.openxmlformats.org/officeDocument/2006/relationships/slideLayout" Target="../slideLayouts/slideLayout261.xml"/><Relationship Id="rId6" Type="http://schemas.openxmlformats.org/officeDocument/2006/relationships/slideLayout" Target="../slideLayouts/slideLayout262.xml"/><Relationship Id="rId7" Type="http://schemas.openxmlformats.org/officeDocument/2006/relationships/slideLayout" Target="../slideLayouts/slideLayout263.xml"/><Relationship Id="rId8" Type="http://schemas.openxmlformats.org/officeDocument/2006/relationships/slideLayout" Target="../slideLayouts/slideLayout264.xml"/></Relationships>
</file>

<file path=ppt/slideMasters/_rels/slideMaster3.xml.rels><?xml version="1.0" encoding="UTF-8" standalone="yes"?><Relationships xmlns="http://schemas.openxmlformats.org/package/2006/relationships"><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theme" Target="../theme/theme4.xml"/><Relationship Id="rId12" Type="http://schemas.openxmlformats.org/officeDocument/2006/relationships/slideLayout" Target="../slideLayouts/slideLayout47.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s>
</file>

<file path=ppt/slideMasters/_rels/slideMaster4.xml.rels><?xml version="1.0" encoding="UTF-8" standalone="yes"?><Relationships xmlns="http://schemas.openxmlformats.org/package/2006/relationships"><Relationship Id="rId20" Type="http://schemas.openxmlformats.org/officeDocument/2006/relationships/theme" Target="../theme/theme17.xml"/><Relationship Id="rId11" Type="http://schemas.openxmlformats.org/officeDocument/2006/relationships/slideLayout" Target="../slideLayouts/slideLayout58.xml"/><Relationship Id="rId10" Type="http://schemas.openxmlformats.org/officeDocument/2006/relationships/slideLayout" Target="../slideLayouts/slideLayout57.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1" Type="http://schemas.openxmlformats.org/officeDocument/2006/relationships/slideLayout" Target="../slideLayouts/slideLayout48.xml"/><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5" Type="http://schemas.openxmlformats.org/officeDocument/2006/relationships/slideLayout" Target="../slideLayouts/slideLayout52.xml"/><Relationship Id="rId19" Type="http://schemas.openxmlformats.org/officeDocument/2006/relationships/slideLayout" Target="../slideLayouts/slideLayout66.xml"/><Relationship Id="rId6" Type="http://schemas.openxmlformats.org/officeDocument/2006/relationships/slideLayout" Target="../slideLayouts/slideLayout53.xml"/><Relationship Id="rId18" Type="http://schemas.openxmlformats.org/officeDocument/2006/relationships/slideLayout" Target="../slideLayouts/slideLayout65.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5.xml.rels><?xml version="1.0" encoding="UTF-8" standalone="yes"?><Relationships xmlns="http://schemas.openxmlformats.org/package/2006/relationships"><Relationship Id="rId11" Type="http://schemas.openxmlformats.org/officeDocument/2006/relationships/slideLayout" Target="../slideLayouts/slideLayout77.xml"/><Relationship Id="rId10" Type="http://schemas.openxmlformats.org/officeDocument/2006/relationships/slideLayout" Target="../slideLayouts/slideLayout76.xml"/><Relationship Id="rId13" Type="http://schemas.openxmlformats.org/officeDocument/2006/relationships/theme" Target="../theme/theme2.xml"/><Relationship Id="rId12" Type="http://schemas.openxmlformats.org/officeDocument/2006/relationships/slideLayout" Target="../slideLayouts/slideLayout78.xml"/><Relationship Id="rId1" Type="http://schemas.openxmlformats.org/officeDocument/2006/relationships/slideLayout" Target="../slideLayouts/slideLayout67.xml"/><Relationship Id="rId2" Type="http://schemas.openxmlformats.org/officeDocument/2006/relationships/slideLayout" Target="../slideLayouts/slideLayout68.xml"/><Relationship Id="rId3" Type="http://schemas.openxmlformats.org/officeDocument/2006/relationships/slideLayout" Target="../slideLayouts/slideLayout69.xml"/><Relationship Id="rId4" Type="http://schemas.openxmlformats.org/officeDocument/2006/relationships/slideLayout" Target="../slideLayouts/slideLayout70.xml"/><Relationship Id="rId9" Type="http://schemas.openxmlformats.org/officeDocument/2006/relationships/slideLayout" Target="../slideLayouts/slideLayout75.xml"/><Relationship Id="rId5" Type="http://schemas.openxmlformats.org/officeDocument/2006/relationships/slideLayout" Target="../slideLayouts/slideLayout71.xml"/><Relationship Id="rId6" Type="http://schemas.openxmlformats.org/officeDocument/2006/relationships/slideLayout" Target="../slideLayouts/slideLayout72.xml"/><Relationship Id="rId7" Type="http://schemas.openxmlformats.org/officeDocument/2006/relationships/slideLayout" Target="../slideLayouts/slideLayout73.xml"/><Relationship Id="rId8" Type="http://schemas.openxmlformats.org/officeDocument/2006/relationships/slideLayout" Target="../slideLayouts/slideLayout74.xml"/></Relationships>
</file>

<file path=ppt/slideMasters/_rels/slideMaster6.xml.rels><?xml version="1.0" encoding="UTF-8" standalone="yes"?><Relationships xmlns="http://schemas.openxmlformats.org/package/2006/relationships"><Relationship Id="rId11" Type="http://schemas.openxmlformats.org/officeDocument/2006/relationships/slideLayout" Target="../slideLayouts/slideLayout89.xml"/><Relationship Id="rId10" Type="http://schemas.openxmlformats.org/officeDocument/2006/relationships/slideLayout" Target="../slideLayouts/slideLayout88.xml"/><Relationship Id="rId12" Type="http://schemas.openxmlformats.org/officeDocument/2006/relationships/theme" Target="../theme/theme9.xml"/><Relationship Id="rId1" Type="http://schemas.openxmlformats.org/officeDocument/2006/relationships/slideLayout" Target="../slideLayouts/slideLayout79.xml"/><Relationship Id="rId2" Type="http://schemas.openxmlformats.org/officeDocument/2006/relationships/slideLayout" Target="../slideLayouts/slideLayout80.xml"/><Relationship Id="rId3" Type="http://schemas.openxmlformats.org/officeDocument/2006/relationships/slideLayout" Target="../slideLayouts/slideLayout81.xml"/><Relationship Id="rId4" Type="http://schemas.openxmlformats.org/officeDocument/2006/relationships/slideLayout" Target="../slideLayouts/slideLayout82.xml"/><Relationship Id="rId9" Type="http://schemas.openxmlformats.org/officeDocument/2006/relationships/slideLayout" Target="../slideLayouts/slideLayout87.xml"/><Relationship Id="rId5" Type="http://schemas.openxmlformats.org/officeDocument/2006/relationships/slideLayout" Target="../slideLayouts/slideLayout83.xml"/><Relationship Id="rId6" Type="http://schemas.openxmlformats.org/officeDocument/2006/relationships/slideLayout" Target="../slideLayouts/slideLayout84.xml"/><Relationship Id="rId7" Type="http://schemas.openxmlformats.org/officeDocument/2006/relationships/slideLayout" Target="../slideLayouts/slideLayout85.xml"/><Relationship Id="rId8" Type="http://schemas.openxmlformats.org/officeDocument/2006/relationships/slideLayout" Target="../slideLayouts/slideLayout8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100.xml"/><Relationship Id="rId10" Type="http://schemas.openxmlformats.org/officeDocument/2006/relationships/slideLayout" Target="../slideLayouts/slideLayout99.xml"/><Relationship Id="rId13" Type="http://schemas.openxmlformats.org/officeDocument/2006/relationships/slideLayout" Target="../slideLayouts/slideLayout102.xml"/><Relationship Id="rId12" Type="http://schemas.openxmlformats.org/officeDocument/2006/relationships/slideLayout" Target="../slideLayouts/slideLayout101.xml"/><Relationship Id="rId1" Type="http://schemas.openxmlformats.org/officeDocument/2006/relationships/slideLayout" Target="../slideLayouts/slideLayout90.xml"/><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5" Type="http://schemas.openxmlformats.org/officeDocument/2006/relationships/slideLayout" Target="../slideLayouts/slideLayout104.xml"/><Relationship Id="rId14" Type="http://schemas.openxmlformats.org/officeDocument/2006/relationships/slideLayout" Target="../slideLayouts/slideLayout103.xml"/><Relationship Id="rId17" Type="http://schemas.openxmlformats.org/officeDocument/2006/relationships/theme" Target="../theme/theme15.xml"/><Relationship Id="rId16" Type="http://schemas.openxmlformats.org/officeDocument/2006/relationships/slideLayout" Target="../slideLayouts/slideLayout105.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s>
</file>

<file path=ppt/slideMasters/_rels/slideMaster8.xml.rels><?xml version="1.0" encoding="UTF-8" standalone="yes"?><Relationships xmlns="http://schemas.openxmlformats.org/package/2006/relationships"><Relationship Id="rId10" Type="http://schemas.openxmlformats.org/officeDocument/2006/relationships/theme" Target="../theme/theme10.xml"/><Relationship Id="rId1" Type="http://schemas.openxmlformats.org/officeDocument/2006/relationships/slideLayout" Target="../slideLayouts/slideLayout106.xml"/><Relationship Id="rId2" Type="http://schemas.openxmlformats.org/officeDocument/2006/relationships/slideLayout" Target="../slideLayouts/slideLayout107.xml"/><Relationship Id="rId3" Type="http://schemas.openxmlformats.org/officeDocument/2006/relationships/slideLayout" Target="../slideLayouts/slideLayout108.xml"/><Relationship Id="rId4" Type="http://schemas.openxmlformats.org/officeDocument/2006/relationships/slideLayout" Target="../slideLayouts/slideLayout109.xml"/><Relationship Id="rId9" Type="http://schemas.openxmlformats.org/officeDocument/2006/relationships/slideLayout" Target="../slideLayouts/slideLayout114.xml"/><Relationship Id="rId5" Type="http://schemas.openxmlformats.org/officeDocument/2006/relationships/slideLayout" Target="../slideLayouts/slideLayout110.xml"/><Relationship Id="rId6" Type="http://schemas.openxmlformats.org/officeDocument/2006/relationships/slideLayout" Target="../slideLayouts/slideLayout111.xml"/><Relationship Id="rId7" Type="http://schemas.openxmlformats.org/officeDocument/2006/relationships/slideLayout" Target="../slideLayouts/slideLayout112.xml"/><Relationship Id="rId8" Type="http://schemas.openxmlformats.org/officeDocument/2006/relationships/slideLayout" Target="../slideLayouts/slideLayout113.xml"/></Relationships>
</file>

<file path=ppt/slideMasters/_rels/slideMaster9.xml.rels><?xml version="1.0" encoding="UTF-8" standalone="yes"?><Relationships xmlns="http://schemas.openxmlformats.org/package/2006/relationships"><Relationship Id="rId11" Type="http://schemas.openxmlformats.org/officeDocument/2006/relationships/slideLayout" Target="../slideLayouts/slideLayout125.xml"/><Relationship Id="rId10" Type="http://schemas.openxmlformats.org/officeDocument/2006/relationships/slideLayout" Target="../slideLayouts/slideLayout124.xml"/><Relationship Id="rId13" Type="http://schemas.openxmlformats.org/officeDocument/2006/relationships/theme" Target="../theme/theme22.xml"/><Relationship Id="rId12" Type="http://schemas.openxmlformats.org/officeDocument/2006/relationships/slideLayout" Target="../slideLayouts/slideLayout126.xml"/><Relationship Id="rId1" Type="http://schemas.openxmlformats.org/officeDocument/2006/relationships/slideLayout" Target="../slideLayouts/slideLayout115.xml"/><Relationship Id="rId2" Type="http://schemas.openxmlformats.org/officeDocument/2006/relationships/slideLayout" Target="../slideLayouts/slideLayout116.xml"/><Relationship Id="rId3" Type="http://schemas.openxmlformats.org/officeDocument/2006/relationships/slideLayout" Target="../slideLayouts/slideLayout117.xml"/><Relationship Id="rId4" Type="http://schemas.openxmlformats.org/officeDocument/2006/relationships/slideLayout" Target="../slideLayouts/slideLayout118.xml"/><Relationship Id="rId9" Type="http://schemas.openxmlformats.org/officeDocument/2006/relationships/slideLayout" Target="../slideLayouts/slideLayout123.xml"/><Relationship Id="rId5" Type="http://schemas.openxmlformats.org/officeDocument/2006/relationships/slideLayout" Target="../slideLayouts/slideLayout119.xml"/><Relationship Id="rId6" Type="http://schemas.openxmlformats.org/officeDocument/2006/relationships/slideLayout" Target="../slideLayouts/slideLayout120.xml"/><Relationship Id="rId7" Type="http://schemas.openxmlformats.org/officeDocument/2006/relationships/slideLayout" Target="../slideLayouts/slideLayout121.xml"/><Relationship Id="rId8" Type="http://schemas.openxmlformats.org/officeDocument/2006/relationships/slideLayout" Target="../slideLayouts/slideLayout12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5"/>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Clr>
                <a:srgbClr val="0070C0"/>
              </a:buClr>
              <a:buSzPts val="4000"/>
              <a:buFont typeface="Century Gothic"/>
              <a:buNone/>
              <a:defRPr b="0" i="0" sz="4000" u="none" cap="none" strike="noStrike">
                <a:solidFill>
                  <a:srgbClr val="0070C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15"/>
          <p:cNvSpPr txBox="1"/>
          <p:nvPr>
            <p:ph idx="1" type="body"/>
          </p:nvPr>
        </p:nvSpPr>
        <p:spPr>
          <a:xfrm>
            <a:off x="457200" y="1920240"/>
            <a:ext cx="11247120" cy="4526280"/>
          </a:xfrm>
          <a:prstGeom prst="rect">
            <a:avLst/>
          </a:prstGeom>
          <a:noFill/>
          <a:ln>
            <a:noFill/>
          </a:ln>
        </p:spPr>
        <p:txBody>
          <a:bodyPr anchorCtr="0" anchor="t" bIns="0" lIns="0" spcFirstLastPara="1" rIns="0" wrap="square" tIns="0">
            <a:norm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9" name="Shape 509"/>
        <p:cNvGrpSpPr/>
        <p:nvPr/>
      </p:nvGrpSpPr>
      <p:grpSpPr>
        <a:xfrm>
          <a:off x="0" y="0"/>
          <a:ext cx="0" cy="0"/>
          <a:chOff x="0" y="0"/>
          <a:chExt cx="0" cy="0"/>
        </a:xfrm>
      </p:grpSpPr>
      <p:sp>
        <p:nvSpPr>
          <p:cNvPr id="510" name="Google Shape;510;g1130fa95cc5_2_87"/>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511" name="Google Shape;511;g1130fa95cc5_2_87"/>
          <p:cNvSpPr txBox="1"/>
          <p:nvPr>
            <p:ph idx="1" type="body"/>
          </p:nvPr>
        </p:nvSpPr>
        <p:spPr>
          <a:xfrm>
            <a:off x="616944" y="1920240"/>
            <a:ext cx="10906800" cy="43593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784" r:id="rId1"/>
    <p:sldLayoutId id="2147483785" r:id="rId2"/>
    <p:sldLayoutId id="2147483786" r:id="rId3"/>
    <p:sldLayoutId id="2147483787" r:id="rId4"/>
    <p:sldLayoutId id="2147483788" r:id="rId5"/>
    <p:sldLayoutId id="2147483789" r:id="rId6"/>
    <p:sldLayoutId id="2147483790" r:id="rId7"/>
    <p:sldLayoutId id="2147483791" r:id="rId8"/>
    <p:sldLayoutId id="2147483792" r:id="rId9"/>
    <p:sldLayoutId id="2147483793" r:id="rId10"/>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5" name="Shape 565"/>
        <p:cNvGrpSpPr/>
        <p:nvPr/>
      </p:nvGrpSpPr>
      <p:grpSpPr>
        <a:xfrm>
          <a:off x="0" y="0"/>
          <a:ext cx="0" cy="0"/>
          <a:chOff x="0" y="0"/>
          <a:chExt cx="0" cy="0"/>
        </a:xfrm>
      </p:grpSpPr>
      <p:sp>
        <p:nvSpPr>
          <p:cNvPr id="566" name="Google Shape;566;g118fea77057_0_242"/>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9ADE"/>
              </a:buClr>
              <a:buSzPts val="4000"/>
              <a:buFont typeface="Century Gothic"/>
              <a:buNone/>
              <a:defRPr b="0" i="0" sz="4000" u="none" cap="none" strike="noStrike">
                <a:solidFill>
                  <a:srgbClr val="009ADE"/>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67" name="Google Shape;567;g118fea77057_0_242"/>
          <p:cNvSpPr txBox="1"/>
          <p:nvPr>
            <p:ph idx="1" type="body"/>
          </p:nvPr>
        </p:nvSpPr>
        <p:spPr>
          <a:xfrm>
            <a:off x="616944" y="1920240"/>
            <a:ext cx="10906800" cy="43593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795" r:id="rId1"/>
    <p:sldLayoutId id="2147483796" r:id="rId2"/>
    <p:sldLayoutId id="2147483797" r:id="rId3"/>
    <p:sldLayoutId id="2147483798" r:id="rId4"/>
    <p:sldLayoutId id="2147483799" r:id="rId5"/>
    <p:sldLayoutId id="2147483800" r:id="rId6"/>
    <p:sldLayoutId id="2147483801" r:id="rId7"/>
    <p:sldLayoutId id="2147483802" r:id="rId8"/>
    <p:sldLayoutId id="2147483803" r:id="rId9"/>
    <p:sldLayoutId id="2147483804" r:id="rId10"/>
    <p:sldLayoutId id="2147483805"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621" name="Shape 621"/>
        <p:cNvGrpSpPr/>
        <p:nvPr/>
      </p:nvGrpSpPr>
      <p:grpSpPr>
        <a:xfrm>
          <a:off x="0" y="0"/>
          <a:ext cx="0" cy="0"/>
          <a:chOff x="0" y="0"/>
          <a:chExt cx="0" cy="0"/>
        </a:xfrm>
      </p:grpSpPr>
      <p:sp>
        <p:nvSpPr>
          <p:cNvPr id="622" name="Google Shape;622;g118fea77057_0_298"/>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Clr>
                <a:srgbClr val="0070C0"/>
              </a:buClr>
              <a:buSzPts val="4000"/>
              <a:buFont typeface="Century Gothic"/>
              <a:buNone/>
              <a:defRPr b="0" i="0" sz="4000" u="none" cap="none" strike="noStrike">
                <a:solidFill>
                  <a:srgbClr val="0070C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623" name="Google Shape;623;g118fea77057_0_298"/>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lt1"/>
              </a:buClr>
              <a:buSzPts val="2400"/>
              <a:buFont typeface="Arial"/>
              <a:buChar char="•"/>
              <a:defRPr b="0" i="0" sz="2400" u="none" cap="none" strike="noStrike">
                <a:solidFill>
                  <a:schemeClr val="lt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lt1"/>
              </a:buClr>
              <a:buSzPts val="2000"/>
              <a:buFont typeface="Arial"/>
              <a:buChar char="•"/>
              <a:defRPr b="0" i="0" sz="2000" u="none" cap="none" strike="noStrike">
                <a:solidFill>
                  <a:schemeClr val="lt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807" r:id="rId1"/>
    <p:sldLayoutId id="2147483808" r:id="rId2"/>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32" name="Shape 632"/>
        <p:cNvGrpSpPr/>
        <p:nvPr/>
      </p:nvGrpSpPr>
      <p:grpSpPr>
        <a:xfrm>
          <a:off x="0" y="0"/>
          <a:ext cx="0" cy="0"/>
          <a:chOff x="0" y="0"/>
          <a:chExt cx="0" cy="0"/>
        </a:xfrm>
      </p:grpSpPr>
      <p:sp>
        <p:nvSpPr>
          <p:cNvPr id="633" name="Google Shape;633;g118fea77057_0_567"/>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634" name="Google Shape;634;g118fea77057_0_567"/>
          <p:cNvSpPr txBox="1"/>
          <p:nvPr>
            <p:ph idx="1" type="body"/>
          </p:nvPr>
        </p:nvSpPr>
        <p:spPr>
          <a:xfrm>
            <a:off x="415600" y="1536633"/>
            <a:ext cx="11360700" cy="4555200"/>
          </a:xfrm>
          <a:prstGeom prst="rect">
            <a:avLst/>
          </a:prstGeom>
          <a:noFill/>
          <a:ln>
            <a:noFill/>
          </a:ln>
        </p:spPr>
        <p:txBody>
          <a:bodyPr anchorCtr="0" anchor="t" bIns="122025" lIns="122025" spcFirstLastPara="1" rIns="122025" wrap="square" tIns="122025">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635" name="Google Shape;635;g118fea77057_0_567"/>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810" r:id="rId1"/>
    <p:sldLayoutId id="2147483811" r:id="rId2"/>
    <p:sldLayoutId id="2147483812" r:id="rId3"/>
    <p:sldLayoutId id="2147483813" r:id="rId4"/>
    <p:sldLayoutId id="2147483814" r:id="rId5"/>
    <p:sldLayoutId id="2147483815" r:id="rId6"/>
    <p:sldLayoutId id="2147483816" r:id="rId7"/>
    <p:sldLayoutId id="2147483817" r:id="rId8"/>
    <p:sldLayoutId id="2147483818" r:id="rId9"/>
    <p:sldLayoutId id="2147483819" r:id="rId10"/>
    <p:sldLayoutId id="2147483820" r:id="rId11"/>
    <p:sldLayoutId id="2147483821" r:id="rId12"/>
    <p:sldLayoutId id="2147483822"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90" name="Shape 690"/>
        <p:cNvGrpSpPr/>
        <p:nvPr/>
      </p:nvGrpSpPr>
      <p:grpSpPr>
        <a:xfrm>
          <a:off x="0" y="0"/>
          <a:ext cx="0" cy="0"/>
          <a:chOff x="0" y="0"/>
          <a:chExt cx="0" cy="0"/>
        </a:xfrm>
      </p:grpSpPr>
      <p:sp>
        <p:nvSpPr>
          <p:cNvPr id="691" name="Google Shape;691;g118fea77057_0_775"/>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692" name="Google Shape;692;g118fea77057_0_775"/>
          <p:cNvSpPr txBox="1"/>
          <p:nvPr>
            <p:ph idx="1" type="body"/>
          </p:nvPr>
        </p:nvSpPr>
        <p:spPr>
          <a:xfrm>
            <a:off x="616944" y="1920240"/>
            <a:ext cx="10906800" cy="43593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824" r:id="rId1"/>
    <p:sldLayoutId id="2147483825" r:id="rId2"/>
    <p:sldLayoutId id="2147483826" r:id="rId3"/>
    <p:sldLayoutId id="2147483827" r:id="rId4"/>
    <p:sldLayoutId id="2147483828" r:id="rId5"/>
    <p:sldLayoutId id="2147483829" r:id="rId6"/>
    <p:sldLayoutId id="2147483830" r:id="rId7"/>
    <p:sldLayoutId id="2147483831" r:id="rId8"/>
    <p:sldLayoutId id="2147483832" r:id="rId9"/>
    <p:sldLayoutId id="2147483833" r:id="rId10"/>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blipFill>
          <a:blip r:embed="rId1">
            <a:alphaModFix/>
          </a:blip>
          <a:stretch>
            <a:fillRect/>
          </a:stretch>
        </a:blipFill>
      </p:bgPr>
    </p:bg>
    <p:spTree>
      <p:nvGrpSpPr>
        <p:cNvPr id="746" name="Shape 746"/>
        <p:cNvGrpSpPr/>
        <p:nvPr/>
      </p:nvGrpSpPr>
      <p:grpSpPr>
        <a:xfrm>
          <a:off x="0" y="0"/>
          <a:ext cx="0" cy="0"/>
          <a:chOff x="0" y="0"/>
          <a:chExt cx="0" cy="0"/>
        </a:xfrm>
      </p:grpSpPr>
      <p:sp>
        <p:nvSpPr>
          <p:cNvPr id="747" name="Google Shape;747;g118fea77057_0_2024"/>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marR="0" rtl="0" algn="l">
              <a:lnSpc>
                <a:spcPct val="100000"/>
              </a:lnSpc>
              <a:spcBef>
                <a:spcPts val="0"/>
              </a:spcBef>
              <a:spcAft>
                <a:spcPts val="0"/>
              </a:spcAft>
              <a:buClr>
                <a:schemeClr val="lt1"/>
              </a:buClr>
              <a:buSzPts val="3700"/>
              <a:buFont typeface="Arial"/>
              <a:buNone/>
              <a:defRPr b="0" i="0" sz="3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748" name="Google Shape;748;g118fea77057_0_2024"/>
          <p:cNvSpPr txBox="1"/>
          <p:nvPr>
            <p:ph idx="1" type="body"/>
          </p:nvPr>
        </p:nvSpPr>
        <p:spPr>
          <a:xfrm>
            <a:off x="415600" y="1536633"/>
            <a:ext cx="11360700" cy="4555200"/>
          </a:xfrm>
          <a:prstGeom prst="rect">
            <a:avLst/>
          </a:prstGeom>
          <a:noFill/>
          <a:ln>
            <a:noFill/>
          </a:ln>
        </p:spPr>
        <p:txBody>
          <a:bodyPr anchorCtr="0" anchor="t" bIns="122025" lIns="122025" spcFirstLastPara="1" rIns="122025" wrap="square" tIns="122025">
            <a:noAutofit/>
          </a:bodyPr>
          <a:lstStyle>
            <a:lvl1pPr indent="-381000" lvl="0" marL="457200" marR="0" rtl="0" algn="l">
              <a:lnSpc>
                <a:spcPct val="115000"/>
              </a:lnSpc>
              <a:spcBef>
                <a:spcPts val="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1pPr>
            <a:lvl2pPr indent="-349250" lvl="1" marL="914400" marR="0" rtl="0" algn="l">
              <a:lnSpc>
                <a:spcPct val="115000"/>
              </a:lnSpc>
              <a:spcBef>
                <a:spcPts val="210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2pPr>
            <a:lvl3pPr indent="-349250" lvl="2" marL="1371600" marR="0" rtl="0" algn="l">
              <a:lnSpc>
                <a:spcPct val="115000"/>
              </a:lnSpc>
              <a:spcBef>
                <a:spcPts val="210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3pPr>
            <a:lvl4pPr indent="-349250" lvl="3" marL="1828800" marR="0" rtl="0" algn="l">
              <a:lnSpc>
                <a:spcPct val="115000"/>
              </a:lnSpc>
              <a:spcBef>
                <a:spcPts val="210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4pPr>
            <a:lvl5pPr indent="-349250" lvl="4" marL="2286000" marR="0" rtl="0" algn="l">
              <a:lnSpc>
                <a:spcPct val="115000"/>
              </a:lnSpc>
              <a:spcBef>
                <a:spcPts val="210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5pPr>
            <a:lvl6pPr indent="-349250" lvl="5" marL="2743200" marR="0" rtl="0" algn="l">
              <a:lnSpc>
                <a:spcPct val="115000"/>
              </a:lnSpc>
              <a:spcBef>
                <a:spcPts val="210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6pPr>
            <a:lvl7pPr indent="-349250" lvl="6" marL="3200400" marR="0" rtl="0" algn="l">
              <a:lnSpc>
                <a:spcPct val="115000"/>
              </a:lnSpc>
              <a:spcBef>
                <a:spcPts val="210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7pPr>
            <a:lvl8pPr indent="-349250" lvl="7" marL="3657600" marR="0" rtl="0" algn="l">
              <a:lnSpc>
                <a:spcPct val="115000"/>
              </a:lnSpc>
              <a:spcBef>
                <a:spcPts val="2100"/>
              </a:spcBef>
              <a:spcAft>
                <a:spcPts val="0"/>
              </a:spcAft>
              <a:buClr>
                <a:schemeClr val="lt1"/>
              </a:buClr>
              <a:buSzPts val="1900"/>
              <a:buFont typeface="Arial"/>
              <a:buChar char="○"/>
              <a:defRPr b="0" i="0" sz="1900" u="none" cap="none" strike="noStrike">
                <a:solidFill>
                  <a:schemeClr val="lt1"/>
                </a:solidFill>
                <a:latin typeface="Arial"/>
                <a:ea typeface="Arial"/>
                <a:cs typeface="Arial"/>
                <a:sym typeface="Arial"/>
              </a:defRPr>
            </a:lvl8pPr>
            <a:lvl9pPr indent="-349250" lvl="8" marL="4114800" marR="0" rtl="0" algn="l">
              <a:lnSpc>
                <a:spcPct val="115000"/>
              </a:lnSpc>
              <a:spcBef>
                <a:spcPts val="2100"/>
              </a:spcBef>
              <a:spcAft>
                <a:spcPts val="2100"/>
              </a:spcAft>
              <a:buClr>
                <a:schemeClr val="lt1"/>
              </a:buClr>
              <a:buSzPts val="1900"/>
              <a:buFont typeface="Arial"/>
              <a:buChar char="■"/>
              <a:defRPr b="0" i="0" sz="1900" u="none" cap="none" strike="noStrike">
                <a:solidFill>
                  <a:schemeClr val="lt1"/>
                </a:solidFill>
                <a:latin typeface="Arial"/>
                <a:ea typeface="Arial"/>
                <a:cs typeface="Arial"/>
                <a:sym typeface="Arial"/>
              </a:defRPr>
            </a:lvl9pPr>
          </a:lstStyle>
          <a:p/>
        </p:txBody>
      </p:sp>
      <p:sp>
        <p:nvSpPr>
          <p:cNvPr id="749" name="Google Shape;749;g118fea77057_0_2024"/>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750" name="Google Shape;750;g118fea77057_0_2024"/>
          <p:cNvSpPr/>
          <p:nvPr/>
        </p:nvSpPr>
        <p:spPr>
          <a:xfrm>
            <a:off x="9738412" y="6442546"/>
            <a:ext cx="2125800" cy="307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400"/>
              <a:buFont typeface="Arial"/>
              <a:buNone/>
            </a:pPr>
            <a:r>
              <a:rPr b="0" i="0" lang="en-US" sz="1400" u="none" cap="none" strike="noStrike">
                <a:solidFill>
                  <a:schemeClr val="lt1"/>
                </a:solidFill>
                <a:latin typeface="Century Gothic"/>
                <a:ea typeface="Century Gothic"/>
                <a:cs typeface="Century Gothic"/>
                <a:sym typeface="Century Gothic"/>
              </a:rPr>
              <a:t>The Power of Together</a:t>
            </a:r>
            <a:endParaRPr b="0" i="0" sz="1400" u="none" cap="none" strike="noStrike">
              <a:solidFill>
                <a:schemeClr val="lt1"/>
              </a:solidFill>
              <a:latin typeface="Century Gothic"/>
              <a:ea typeface="Century Gothic"/>
              <a:cs typeface="Century Gothic"/>
              <a:sym typeface="Century Gothic"/>
            </a:endParaRPr>
          </a:p>
        </p:txBody>
      </p:sp>
    </p:spTree>
  </p:cSld>
  <p:clrMap accent1="accent1" accent2="accent2" accent3="accent3" accent4="accent4" accent5="accent5" accent6="accent6" bg1="lt1" bg2="dk2" tx1="dk1" tx2="lt2" folHlink="folHlink" hlink="hlink"/>
  <p:sldLayoutIdLst>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89" name="Shape 789"/>
        <p:cNvGrpSpPr/>
        <p:nvPr/>
      </p:nvGrpSpPr>
      <p:grpSpPr>
        <a:xfrm>
          <a:off x="0" y="0"/>
          <a:ext cx="0" cy="0"/>
          <a:chOff x="0" y="0"/>
          <a:chExt cx="0" cy="0"/>
        </a:xfrm>
      </p:grpSpPr>
      <p:sp>
        <p:nvSpPr>
          <p:cNvPr id="790" name="Google Shape;790;g118fea77057_0_2067"/>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9ADE"/>
              </a:buClr>
              <a:buSzPts val="4000"/>
              <a:buFont typeface="Century Gothic"/>
              <a:buNone/>
              <a:defRPr b="0" i="0" sz="4000" u="none" cap="none" strike="noStrike">
                <a:solidFill>
                  <a:srgbClr val="009ADE"/>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791" name="Google Shape;791;g118fea77057_0_2067"/>
          <p:cNvSpPr txBox="1"/>
          <p:nvPr>
            <p:ph idx="1" type="body"/>
          </p:nvPr>
        </p:nvSpPr>
        <p:spPr>
          <a:xfrm>
            <a:off x="616944" y="1920240"/>
            <a:ext cx="10906800" cy="43593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846" r:id="rId1"/>
    <p:sldLayoutId id="2147483847" r:id="rId2"/>
    <p:sldLayoutId id="2147483848" r:id="rId3"/>
    <p:sldLayoutId id="2147483849" r:id="rId4"/>
    <p:sldLayoutId id="2147483850" r:id="rId5"/>
    <p:sldLayoutId id="2147483851" r:id="rId6"/>
    <p:sldLayoutId id="2147483852" r:id="rId7"/>
    <p:sldLayoutId id="2147483853" r:id="rId8"/>
    <p:sldLayoutId id="2147483854" r:id="rId9"/>
    <p:sldLayoutId id="2147483855" r:id="rId10"/>
    <p:sldLayoutId id="2147483856" r:id="rId11"/>
    <p:sldLayoutId id="2147483857" r:id="rId12"/>
    <p:sldLayoutId id="2147483858" r:id="rId13"/>
    <p:sldLayoutId id="2147483859" r:id="rId14"/>
    <p:sldLayoutId id="2147483860" r:id="rId15"/>
    <p:sldLayoutId id="2147483861" r:id="rId16"/>
    <p:sldLayoutId id="2147483862" r:id="rId17"/>
    <p:sldLayoutId id="2147483863" r:id="rId18"/>
    <p:sldLayoutId id="2147483864" r:id="rId19"/>
    <p:sldLayoutId id="2147483865" r:id="rId20"/>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90" name="Shape 890"/>
        <p:cNvGrpSpPr/>
        <p:nvPr/>
      </p:nvGrpSpPr>
      <p:grpSpPr>
        <a:xfrm>
          <a:off x="0" y="0"/>
          <a:ext cx="0" cy="0"/>
          <a:chOff x="0" y="0"/>
          <a:chExt cx="0" cy="0"/>
        </a:xfrm>
      </p:grpSpPr>
      <p:sp>
        <p:nvSpPr>
          <p:cNvPr id="891" name="Google Shape;891;g118fea77057_0_2661"/>
          <p:cNvSpPr txBox="1"/>
          <p:nvPr>
            <p:ph type="title"/>
          </p:nvPr>
        </p:nvSpPr>
        <p:spPr>
          <a:xfrm>
            <a:off x="457200" y="457200"/>
            <a:ext cx="11247300" cy="1280100"/>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Clr>
                <a:srgbClr val="0070C0"/>
              </a:buClr>
              <a:buSzPts val="4000"/>
              <a:buFont typeface="Century Gothic"/>
              <a:buNone/>
              <a:defRPr b="0" i="0" sz="4000" u="none" cap="none" strike="noStrike">
                <a:solidFill>
                  <a:srgbClr val="0070C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892" name="Google Shape;892;g118fea77057_0_2661"/>
          <p:cNvSpPr txBox="1"/>
          <p:nvPr>
            <p:ph idx="1" type="body"/>
          </p:nvPr>
        </p:nvSpPr>
        <p:spPr>
          <a:xfrm>
            <a:off x="457200" y="1920240"/>
            <a:ext cx="11247300" cy="45264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venir"/>
                <a:ea typeface="Avenir"/>
                <a:cs typeface="Avenir"/>
                <a:sym typeface="Avenir"/>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venir"/>
                <a:ea typeface="Avenir"/>
                <a:cs typeface="Avenir"/>
                <a:sym typeface="Avenir"/>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venir"/>
                <a:ea typeface="Avenir"/>
                <a:cs typeface="Avenir"/>
                <a:sym typeface="Avenir"/>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sldLayoutIdLst>
    <p:sldLayoutId id="2147483867" r:id="rId1"/>
    <p:sldLayoutId id="2147483868" r:id="rId2"/>
    <p:sldLayoutId id="2147483869" r:id="rId3"/>
    <p:sldLayoutId id="2147483870" r:id="rId4"/>
    <p:sldLayoutId id="2147483871" r:id="rId5"/>
    <p:sldLayoutId id="2147483872" r:id="rId6"/>
    <p:sldLayoutId id="2147483873" r:id="rId7"/>
    <p:sldLayoutId id="2147483874" r:id="rId8"/>
    <p:sldLayoutId id="2147483875" r:id="rId9"/>
    <p:sldLayoutId id="2147483876" r:id="rId10"/>
    <p:sldLayoutId id="2147483877" r:id="rId11"/>
    <p:sldLayoutId id="2147483878" r:id="rId12"/>
    <p:sldLayoutId id="2147483879" r:id="rId13"/>
    <p:sldLayoutId id="2147483880" r:id="rId14"/>
    <p:sldLayoutId id="2147483881" r:id="rId15"/>
    <p:sldLayoutId id="2147483882" r:id="rId1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52" name="Shape 952"/>
        <p:cNvGrpSpPr/>
        <p:nvPr/>
      </p:nvGrpSpPr>
      <p:grpSpPr>
        <a:xfrm>
          <a:off x="0" y="0"/>
          <a:ext cx="0" cy="0"/>
          <a:chOff x="0" y="0"/>
          <a:chExt cx="0" cy="0"/>
        </a:xfrm>
      </p:grpSpPr>
      <p:sp>
        <p:nvSpPr>
          <p:cNvPr id="953" name="Google Shape;953;g118fea77057_0_2957"/>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Clr>
                <a:srgbClr val="0070C0"/>
              </a:buClr>
              <a:buSzPts val="4000"/>
              <a:buFont typeface="Century Gothic"/>
              <a:buNone/>
              <a:defRPr b="0" i="0" sz="4000" u="none" cap="none" strike="noStrike">
                <a:solidFill>
                  <a:srgbClr val="0070C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954" name="Google Shape;954;g118fea77057_0_2957"/>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5" r:id="rId12"/>
    <p:sldLayoutId id="2147483896" r:id="rId13"/>
    <p:sldLayoutId id="2147483897" r:id="rId14"/>
    <p:sldLayoutId id="2147483898" r:id="rId15"/>
    <p:sldLayoutId id="2147483899" r:id="rId1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14" name="Shape 1014"/>
        <p:cNvGrpSpPr/>
        <p:nvPr/>
      </p:nvGrpSpPr>
      <p:grpSpPr>
        <a:xfrm>
          <a:off x="0" y="0"/>
          <a:ext cx="0" cy="0"/>
          <a:chOff x="0" y="0"/>
          <a:chExt cx="0" cy="0"/>
        </a:xfrm>
      </p:grpSpPr>
      <p:sp>
        <p:nvSpPr>
          <p:cNvPr id="1015" name="Google Shape;1015;g118fea77057_0_3273"/>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9ADE"/>
              </a:buClr>
              <a:buSzPts val="4000"/>
              <a:buFont typeface="Century Gothic"/>
              <a:buNone/>
              <a:defRPr b="0" i="0" sz="4000" u="none" cap="none" strike="noStrike">
                <a:solidFill>
                  <a:srgbClr val="009ADE"/>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16" name="Google Shape;1016;g118fea77057_0_3273"/>
          <p:cNvSpPr txBox="1"/>
          <p:nvPr>
            <p:ph idx="1" type="body"/>
          </p:nvPr>
        </p:nvSpPr>
        <p:spPr>
          <a:xfrm>
            <a:off x="616944" y="1920240"/>
            <a:ext cx="10906800" cy="43593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901" r:id="rId1"/>
    <p:sldLayoutId id="2147483902" r:id="rId2"/>
    <p:sldLayoutId id="2147483903" r:id="rId3"/>
    <p:sldLayoutId id="2147483904" r:id="rId4"/>
    <p:sldLayoutId id="2147483905" r:id="rId5"/>
    <p:sldLayoutId id="2147483906" r:id="rId6"/>
    <p:sldLayoutId id="2147483907" r:id="rId7"/>
    <p:sldLayoutId id="2147483908" r:id="rId8"/>
    <p:sldLayoutId id="2147483909" r:id="rId9"/>
    <p:sldLayoutId id="2147483910" r:id="rId10"/>
    <p:sldLayoutId id="2147483911"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1" name="Shape 71"/>
        <p:cNvGrpSpPr/>
        <p:nvPr/>
      </p:nvGrpSpPr>
      <p:grpSpPr>
        <a:xfrm>
          <a:off x="0" y="0"/>
          <a:ext cx="0" cy="0"/>
          <a:chOff x="0" y="0"/>
          <a:chExt cx="0" cy="0"/>
        </a:xfrm>
      </p:grpSpPr>
      <p:sp>
        <p:nvSpPr>
          <p:cNvPr id="72" name="Google Shape;72;p18"/>
          <p:cNvSpPr txBox="1"/>
          <p:nvPr>
            <p:ph type="title"/>
          </p:nvPr>
        </p:nvSpPr>
        <p:spPr>
          <a:xfrm>
            <a:off x="457200" y="457200"/>
            <a:ext cx="11247120" cy="1280160"/>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Clr>
                <a:srgbClr val="0070C0"/>
              </a:buClr>
              <a:buSzPts val="4000"/>
              <a:buFont typeface="Century Gothic"/>
              <a:buNone/>
              <a:defRPr b="0" i="0" sz="4000" u="none" cap="none" strike="noStrike">
                <a:solidFill>
                  <a:srgbClr val="0070C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73" name="Google Shape;73;p18"/>
          <p:cNvSpPr txBox="1"/>
          <p:nvPr>
            <p:ph idx="1" type="body"/>
          </p:nvPr>
        </p:nvSpPr>
        <p:spPr>
          <a:xfrm>
            <a:off x="457200" y="1920240"/>
            <a:ext cx="11247120" cy="4526280"/>
          </a:xfrm>
          <a:prstGeom prst="rect">
            <a:avLst/>
          </a:prstGeom>
          <a:noFill/>
          <a:ln>
            <a:noFill/>
          </a:ln>
        </p:spPr>
        <p:txBody>
          <a:bodyPr anchorCtr="0" anchor="t" bIns="0" lIns="0" spcFirstLastPara="1" rIns="0" wrap="square" tIns="0">
            <a:norm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2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070" name="Shape 1070"/>
        <p:cNvGrpSpPr/>
        <p:nvPr/>
      </p:nvGrpSpPr>
      <p:grpSpPr>
        <a:xfrm>
          <a:off x="0" y="0"/>
          <a:ext cx="0" cy="0"/>
          <a:chOff x="0" y="0"/>
          <a:chExt cx="0" cy="0"/>
        </a:xfrm>
      </p:grpSpPr>
      <p:sp>
        <p:nvSpPr>
          <p:cNvPr id="1071" name="Google Shape;1071;g118fea77057_0_3329"/>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9ADE"/>
              </a:buClr>
              <a:buSzPts val="4000"/>
              <a:buFont typeface="Century Gothic"/>
              <a:buNone/>
              <a:defRPr b="0" i="0" sz="4000" u="none" cap="none" strike="noStrike">
                <a:solidFill>
                  <a:srgbClr val="009ADE"/>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072" name="Google Shape;1072;g118fea77057_0_3329"/>
          <p:cNvSpPr txBox="1"/>
          <p:nvPr>
            <p:ph idx="1" type="body"/>
          </p:nvPr>
        </p:nvSpPr>
        <p:spPr>
          <a:xfrm>
            <a:off x="616944" y="1920240"/>
            <a:ext cx="10906800" cy="43593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2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126" name="Shape 1126"/>
        <p:cNvGrpSpPr/>
        <p:nvPr/>
      </p:nvGrpSpPr>
      <p:grpSpPr>
        <a:xfrm>
          <a:off x="0" y="0"/>
          <a:ext cx="0" cy="0"/>
          <a:chOff x="0" y="0"/>
          <a:chExt cx="0" cy="0"/>
        </a:xfrm>
      </p:grpSpPr>
      <p:sp>
        <p:nvSpPr>
          <p:cNvPr id="1127" name="Google Shape;1127;g118fea77057_0_3385"/>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500"/>
              <a:buFont typeface="Arial"/>
              <a:buNone/>
              <a:defRPr b="0" i="0" sz="1900" u="none" cap="none" strike="noStrike">
                <a:solidFill>
                  <a:srgbClr val="000000"/>
                </a:solidFill>
                <a:latin typeface="Arial"/>
                <a:ea typeface="Arial"/>
                <a:cs typeface="Arial"/>
                <a:sym typeface="Arial"/>
              </a:defRPr>
            </a:lvl9pPr>
          </a:lstStyle>
          <a:p/>
        </p:txBody>
      </p:sp>
      <p:sp>
        <p:nvSpPr>
          <p:cNvPr id="1128" name="Google Shape;1128;g118fea77057_0_3385"/>
          <p:cNvSpPr txBox="1"/>
          <p:nvPr>
            <p:ph idx="1" type="body"/>
          </p:nvPr>
        </p:nvSpPr>
        <p:spPr>
          <a:xfrm>
            <a:off x="616944" y="1920240"/>
            <a:ext cx="10906800" cy="43593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925" r:id="rId1"/>
    <p:sldLayoutId id="2147483926" r:id="rId2"/>
    <p:sldLayoutId id="2147483927" r:id="rId3"/>
    <p:sldLayoutId id="2147483928" r:id="rId4"/>
    <p:sldLayoutId id="2147483929" r:id="rId5"/>
    <p:sldLayoutId id="2147483930" r:id="rId6"/>
    <p:sldLayoutId id="2147483931" r:id="rId7"/>
    <p:sldLayoutId id="2147483932" r:id="rId8"/>
    <p:sldLayoutId id="2147483933" r:id="rId9"/>
    <p:sldLayoutId id="2147483934" r:id="rId10"/>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134" name="Shape 134"/>
        <p:cNvGrpSpPr/>
        <p:nvPr/>
      </p:nvGrpSpPr>
      <p:grpSpPr>
        <a:xfrm>
          <a:off x="0" y="0"/>
          <a:ext cx="0" cy="0"/>
          <a:chOff x="0" y="0"/>
          <a:chExt cx="0" cy="0"/>
        </a:xfrm>
      </p:grpSpPr>
      <p:sp>
        <p:nvSpPr>
          <p:cNvPr id="135" name="Google Shape;135;gb3fc646f3c_0_59"/>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p:txBody>
      </p:sp>
      <p:sp>
        <p:nvSpPr>
          <p:cNvPr id="136" name="Google Shape;136;gb3fc646f3c_0_59"/>
          <p:cNvSpPr txBox="1"/>
          <p:nvPr>
            <p:ph idx="1" type="body"/>
          </p:nvPr>
        </p:nvSpPr>
        <p:spPr>
          <a:xfrm>
            <a:off x="415600" y="1536633"/>
            <a:ext cx="11360700" cy="4555200"/>
          </a:xfrm>
          <a:prstGeom prst="rect">
            <a:avLst/>
          </a:prstGeom>
          <a:noFill/>
          <a:ln>
            <a:noFill/>
          </a:ln>
        </p:spPr>
        <p:txBody>
          <a:bodyPr anchorCtr="0" anchor="t" bIns="122025" lIns="122025" spcFirstLastPara="1" rIns="122025" wrap="square" tIns="122025">
            <a:noAutofit/>
          </a:bodyPr>
          <a:lstStyle>
            <a:lvl1pPr indent="-381000" lvl="0" marL="457200" rtl="0">
              <a:lnSpc>
                <a:spcPct val="115000"/>
              </a:lnSpc>
              <a:spcBef>
                <a:spcPts val="0"/>
              </a:spcBef>
              <a:spcAft>
                <a:spcPts val="0"/>
              </a:spcAft>
              <a:buClr>
                <a:schemeClr val="dk2"/>
              </a:buClr>
              <a:buSzPts val="2400"/>
              <a:buChar char="●"/>
              <a:defRPr sz="2400">
                <a:solidFill>
                  <a:schemeClr val="dk2"/>
                </a:solidFill>
              </a:defRPr>
            </a:lvl1pPr>
            <a:lvl2pPr indent="-349250" lvl="1" marL="914400" rtl="0">
              <a:lnSpc>
                <a:spcPct val="115000"/>
              </a:lnSpc>
              <a:spcBef>
                <a:spcPts val="2100"/>
              </a:spcBef>
              <a:spcAft>
                <a:spcPts val="0"/>
              </a:spcAft>
              <a:buClr>
                <a:schemeClr val="dk2"/>
              </a:buClr>
              <a:buSzPts val="1900"/>
              <a:buChar char="○"/>
              <a:defRPr sz="1900">
                <a:solidFill>
                  <a:schemeClr val="dk2"/>
                </a:solidFill>
              </a:defRPr>
            </a:lvl2pPr>
            <a:lvl3pPr indent="-349250" lvl="2" marL="1371600" rtl="0">
              <a:lnSpc>
                <a:spcPct val="115000"/>
              </a:lnSpc>
              <a:spcBef>
                <a:spcPts val="2100"/>
              </a:spcBef>
              <a:spcAft>
                <a:spcPts val="0"/>
              </a:spcAft>
              <a:buClr>
                <a:schemeClr val="dk2"/>
              </a:buClr>
              <a:buSzPts val="1900"/>
              <a:buChar char="■"/>
              <a:defRPr sz="1900">
                <a:solidFill>
                  <a:schemeClr val="dk2"/>
                </a:solidFill>
              </a:defRPr>
            </a:lvl3pPr>
            <a:lvl4pPr indent="-349250" lvl="3" marL="1828800" rtl="0">
              <a:lnSpc>
                <a:spcPct val="115000"/>
              </a:lnSpc>
              <a:spcBef>
                <a:spcPts val="2100"/>
              </a:spcBef>
              <a:spcAft>
                <a:spcPts val="0"/>
              </a:spcAft>
              <a:buClr>
                <a:schemeClr val="dk2"/>
              </a:buClr>
              <a:buSzPts val="1900"/>
              <a:buChar char="●"/>
              <a:defRPr sz="1900">
                <a:solidFill>
                  <a:schemeClr val="dk2"/>
                </a:solidFill>
              </a:defRPr>
            </a:lvl4pPr>
            <a:lvl5pPr indent="-349250" lvl="4" marL="2286000" rtl="0">
              <a:lnSpc>
                <a:spcPct val="115000"/>
              </a:lnSpc>
              <a:spcBef>
                <a:spcPts val="2100"/>
              </a:spcBef>
              <a:spcAft>
                <a:spcPts val="0"/>
              </a:spcAft>
              <a:buClr>
                <a:schemeClr val="dk2"/>
              </a:buClr>
              <a:buSzPts val="1900"/>
              <a:buChar char="○"/>
              <a:defRPr sz="1900">
                <a:solidFill>
                  <a:schemeClr val="dk2"/>
                </a:solidFill>
              </a:defRPr>
            </a:lvl5pPr>
            <a:lvl6pPr indent="-349250" lvl="5" marL="2743200" rtl="0">
              <a:lnSpc>
                <a:spcPct val="115000"/>
              </a:lnSpc>
              <a:spcBef>
                <a:spcPts val="2100"/>
              </a:spcBef>
              <a:spcAft>
                <a:spcPts val="0"/>
              </a:spcAft>
              <a:buClr>
                <a:schemeClr val="dk2"/>
              </a:buClr>
              <a:buSzPts val="1900"/>
              <a:buChar char="■"/>
              <a:defRPr sz="1900">
                <a:solidFill>
                  <a:schemeClr val="dk2"/>
                </a:solidFill>
              </a:defRPr>
            </a:lvl6pPr>
            <a:lvl7pPr indent="-349250" lvl="6" marL="3200400" rtl="0">
              <a:lnSpc>
                <a:spcPct val="115000"/>
              </a:lnSpc>
              <a:spcBef>
                <a:spcPts val="2100"/>
              </a:spcBef>
              <a:spcAft>
                <a:spcPts val="0"/>
              </a:spcAft>
              <a:buClr>
                <a:schemeClr val="dk2"/>
              </a:buClr>
              <a:buSzPts val="1900"/>
              <a:buChar char="●"/>
              <a:defRPr sz="1900">
                <a:solidFill>
                  <a:schemeClr val="dk2"/>
                </a:solidFill>
              </a:defRPr>
            </a:lvl7pPr>
            <a:lvl8pPr indent="-349250" lvl="7" marL="3657600" rtl="0">
              <a:lnSpc>
                <a:spcPct val="115000"/>
              </a:lnSpc>
              <a:spcBef>
                <a:spcPts val="2100"/>
              </a:spcBef>
              <a:spcAft>
                <a:spcPts val="0"/>
              </a:spcAft>
              <a:buClr>
                <a:schemeClr val="dk2"/>
              </a:buClr>
              <a:buSzPts val="1900"/>
              <a:buChar char="○"/>
              <a:defRPr sz="1900">
                <a:solidFill>
                  <a:schemeClr val="dk2"/>
                </a:solidFill>
              </a:defRPr>
            </a:lvl8pPr>
            <a:lvl9pPr indent="-349250" lvl="8" marL="4114800" rtl="0">
              <a:lnSpc>
                <a:spcPct val="115000"/>
              </a:lnSpc>
              <a:spcBef>
                <a:spcPts val="2100"/>
              </a:spcBef>
              <a:spcAft>
                <a:spcPts val="2100"/>
              </a:spcAft>
              <a:buClr>
                <a:schemeClr val="dk2"/>
              </a:buClr>
              <a:buSzPts val="1900"/>
              <a:buChar char="■"/>
              <a:defRPr sz="1900">
                <a:solidFill>
                  <a:schemeClr val="dk2"/>
                </a:solidFill>
              </a:defRPr>
            </a:lvl9pPr>
          </a:lstStyle>
          <a:p/>
        </p:txBody>
      </p:sp>
      <p:sp>
        <p:nvSpPr>
          <p:cNvPr id="137" name="Google Shape;137;gb3fc646f3c_0_59"/>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lvl="0" rtl="0" algn="r">
              <a:buNone/>
              <a:defRPr sz="1300">
                <a:solidFill>
                  <a:schemeClr val="dk2"/>
                </a:solidFill>
              </a:defRPr>
            </a:lvl1pPr>
            <a:lvl2pPr lvl="1" rtl="0" algn="r">
              <a:buNone/>
              <a:defRPr sz="1300">
                <a:solidFill>
                  <a:schemeClr val="dk2"/>
                </a:solidFill>
              </a:defRPr>
            </a:lvl2pPr>
            <a:lvl3pPr lvl="2" rtl="0" algn="r">
              <a:buNone/>
              <a:defRPr sz="1300">
                <a:solidFill>
                  <a:schemeClr val="dk2"/>
                </a:solidFill>
              </a:defRPr>
            </a:lvl3pPr>
            <a:lvl4pPr lvl="3" rtl="0" algn="r">
              <a:buNone/>
              <a:defRPr sz="1300">
                <a:solidFill>
                  <a:schemeClr val="dk2"/>
                </a:solidFill>
              </a:defRPr>
            </a:lvl4pPr>
            <a:lvl5pPr lvl="4" rtl="0" algn="r">
              <a:buNone/>
              <a:defRPr sz="1300">
                <a:solidFill>
                  <a:schemeClr val="dk2"/>
                </a:solidFill>
              </a:defRPr>
            </a:lvl5pPr>
            <a:lvl6pPr lvl="5" rtl="0" algn="r">
              <a:buNone/>
              <a:defRPr sz="1300">
                <a:solidFill>
                  <a:schemeClr val="dk2"/>
                </a:solidFill>
              </a:defRPr>
            </a:lvl6pPr>
            <a:lvl7pPr lvl="6" rtl="0" algn="r">
              <a:buNone/>
              <a:defRPr sz="1300">
                <a:solidFill>
                  <a:schemeClr val="dk2"/>
                </a:solidFill>
              </a:defRPr>
            </a:lvl7pPr>
            <a:lvl8pPr lvl="7" rtl="0" algn="r">
              <a:buNone/>
              <a:defRPr sz="1300">
                <a:solidFill>
                  <a:schemeClr val="dk2"/>
                </a:solidFill>
              </a:defRPr>
            </a:lvl8pPr>
            <a:lvl9pPr lvl="8" rtl="0" algn="r">
              <a:buNone/>
              <a:defRPr sz="1300">
                <a:solidFill>
                  <a:schemeClr val="dk2"/>
                </a:solidFil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86" r:id="rId1"/>
    <p:sldLayoutId id="2147483687" r:id="rId2"/>
    <p:sldLayoutId id="2147483688" r:id="rId3"/>
    <p:sldLayoutId id="2147483689" r:id="rId4"/>
    <p:sldLayoutId id="2147483690" r:id="rId5"/>
    <p:sldLayoutId id="2147483691" r:id="rId6"/>
    <p:sldLayoutId id="2147483692" r:id="rId7"/>
    <p:sldLayoutId id="2147483693" r:id="rId8"/>
    <p:sldLayoutId id="2147483694" r:id="rId9"/>
    <p:sldLayoutId id="2147483695" r:id="rId10"/>
    <p:sldLayoutId id="2147483696" r:id="rId11"/>
    <p:sldLayoutId id="2147483697"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3" name="Shape 183"/>
        <p:cNvGrpSpPr/>
        <p:nvPr/>
      </p:nvGrpSpPr>
      <p:grpSpPr>
        <a:xfrm>
          <a:off x="0" y="0"/>
          <a:ext cx="0" cy="0"/>
          <a:chOff x="0" y="0"/>
          <a:chExt cx="0" cy="0"/>
        </a:xfrm>
      </p:grpSpPr>
      <p:sp>
        <p:nvSpPr>
          <p:cNvPr id="184" name="Google Shape;184;gb965c7571a_3_212"/>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Clr>
                <a:srgbClr val="0070C0"/>
              </a:buClr>
              <a:buSzPts val="4000"/>
              <a:buFont typeface="Century Gothic"/>
              <a:buNone/>
              <a:defRPr b="0" i="0" sz="4000" u="none" cap="none" strike="noStrike">
                <a:solidFill>
                  <a:srgbClr val="0070C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85" name="Google Shape;185;gb965c7571a_3_212"/>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699" r:id="rId1"/>
    <p:sldLayoutId id="2147483700" r:id="rId2"/>
    <p:sldLayoutId id="2147483701" r:id="rId3"/>
    <p:sldLayoutId id="2147483702" r:id="rId4"/>
    <p:sldLayoutId id="2147483703" r:id="rId5"/>
    <p:sldLayoutId id="2147483704" r:id="rId6"/>
    <p:sldLayoutId id="2147483705" r:id="rId7"/>
    <p:sldLayoutId id="2147483706" r:id="rId8"/>
    <p:sldLayoutId id="2147483707" r:id="rId9"/>
    <p:sldLayoutId id="2147483708" r:id="rId10"/>
    <p:sldLayoutId id="2147483709" r:id="rId11"/>
    <p:sldLayoutId id="2147483710" r:id="rId12"/>
    <p:sldLayoutId id="2147483711" r:id="rId13"/>
    <p:sldLayoutId id="2147483712" r:id="rId14"/>
    <p:sldLayoutId id="2147483713" r:id="rId15"/>
    <p:sldLayoutId id="2147483714" r:id="rId16"/>
    <p:sldLayoutId id="2147483715" r:id="rId17"/>
    <p:sldLayoutId id="2147483716" r:id="rId18"/>
    <p:sldLayoutId id="2147483717" r:id="rId1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46" name="Shape 246"/>
        <p:cNvGrpSpPr/>
        <p:nvPr/>
      </p:nvGrpSpPr>
      <p:grpSpPr>
        <a:xfrm>
          <a:off x="0" y="0"/>
          <a:ext cx="0" cy="0"/>
          <a:chOff x="0" y="0"/>
          <a:chExt cx="0" cy="0"/>
        </a:xfrm>
      </p:grpSpPr>
      <p:sp>
        <p:nvSpPr>
          <p:cNvPr id="247" name="Google Shape;247;gb965c7571a_3_506"/>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248" name="Google Shape;248;gb965c7571a_3_506"/>
          <p:cNvSpPr txBox="1"/>
          <p:nvPr>
            <p:ph idx="1" type="body"/>
          </p:nvPr>
        </p:nvSpPr>
        <p:spPr>
          <a:xfrm>
            <a:off x="415600" y="1536633"/>
            <a:ext cx="11360700" cy="4555200"/>
          </a:xfrm>
          <a:prstGeom prst="rect">
            <a:avLst/>
          </a:prstGeom>
          <a:noFill/>
          <a:ln>
            <a:noFill/>
          </a:ln>
        </p:spPr>
        <p:txBody>
          <a:bodyPr anchorCtr="0" anchor="t" bIns="122025" lIns="122025" spcFirstLastPara="1" rIns="122025" wrap="square" tIns="122025">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249" name="Google Shape;249;gb965c7571a_3_506"/>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19" r:id="rId1"/>
    <p:sldLayoutId id="2147483720" r:id="rId2"/>
    <p:sldLayoutId id="2147483721" r:id="rId3"/>
    <p:sldLayoutId id="2147483722" r:id="rId4"/>
    <p:sldLayoutId id="2147483723" r:id="rId5"/>
    <p:sldLayoutId id="2147483724" r:id="rId6"/>
    <p:sldLayoutId id="2147483725" r:id="rId7"/>
    <p:sldLayoutId id="2147483726" r:id="rId8"/>
    <p:sldLayoutId id="2147483727" r:id="rId9"/>
    <p:sldLayoutId id="2147483728" r:id="rId10"/>
    <p:sldLayoutId id="2147483729" r:id="rId11"/>
    <p:sldLayoutId id="2147483730"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96" name="Shape 296"/>
        <p:cNvGrpSpPr/>
        <p:nvPr/>
      </p:nvGrpSpPr>
      <p:grpSpPr>
        <a:xfrm>
          <a:off x="0" y="0"/>
          <a:ext cx="0" cy="0"/>
          <a:chOff x="0" y="0"/>
          <a:chExt cx="0" cy="0"/>
        </a:xfrm>
      </p:grpSpPr>
      <p:sp>
        <p:nvSpPr>
          <p:cNvPr id="297" name="Google Shape;297;gb965c7571a_3_794"/>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rgbClr val="009ADE"/>
              </a:buClr>
              <a:buSzPts val="4000"/>
              <a:buFont typeface="Century Gothic"/>
              <a:buNone/>
              <a:defRPr b="0" i="0" sz="4000" u="none" cap="none" strike="noStrike">
                <a:solidFill>
                  <a:srgbClr val="009ADE"/>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98" name="Google Shape;298;gb965c7571a_3_794"/>
          <p:cNvSpPr txBox="1"/>
          <p:nvPr>
            <p:ph idx="1" type="body"/>
          </p:nvPr>
        </p:nvSpPr>
        <p:spPr>
          <a:xfrm>
            <a:off x="616944" y="1920240"/>
            <a:ext cx="10906800" cy="43593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732" r:id="rId1"/>
    <p:sldLayoutId id="2147483733" r:id="rId2"/>
    <p:sldLayoutId id="2147483734" r:id="rId3"/>
    <p:sldLayoutId id="2147483735" r:id="rId4"/>
    <p:sldLayoutId id="2147483736" r:id="rId5"/>
    <p:sldLayoutId id="2147483737" r:id="rId6"/>
    <p:sldLayoutId id="2147483738" r:id="rId7"/>
    <p:sldLayoutId id="2147483739" r:id="rId8"/>
    <p:sldLayoutId id="2147483740" r:id="rId9"/>
    <p:sldLayoutId id="2147483741" r:id="rId10"/>
    <p:sldLayoutId id="2147483742" r:id="rId11"/>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2" name="Shape 352"/>
        <p:cNvGrpSpPr/>
        <p:nvPr/>
      </p:nvGrpSpPr>
      <p:grpSpPr>
        <a:xfrm>
          <a:off x="0" y="0"/>
          <a:ext cx="0" cy="0"/>
          <a:chOff x="0" y="0"/>
          <a:chExt cx="0" cy="0"/>
        </a:xfrm>
      </p:grpSpPr>
      <p:sp>
        <p:nvSpPr>
          <p:cNvPr id="353" name="Google Shape;353;gcf07e9b0b2_1_475"/>
          <p:cNvSpPr txBox="1"/>
          <p:nvPr>
            <p:ph type="title"/>
          </p:nvPr>
        </p:nvSpPr>
        <p:spPr>
          <a:xfrm>
            <a:off x="457200" y="457200"/>
            <a:ext cx="11247000" cy="1280100"/>
          </a:xfrm>
          <a:prstGeom prst="rect">
            <a:avLst/>
          </a:prstGeom>
          <a:noFill/>
          <a:ln>
            <a:noFill/>
          </a:ln>
        </p:spPr>
        <p:txBody>
          <a:bodyPr anchorCtr="0" anchor="t" bIns="0" lIns="0" spcFirstLastPara="1" rIns="0" wrap="square" tIns="0">
            <a:noAutofit/>
          </a:bodyPr>
          <a:lstStyle>
            <a:lvl1pPr lvl="0" marR="0" rtl="0" algn="ctr">
              <a:lnSpc>
                <a:spcPct val="90000"/>
              </a:lnSpc>
              <a:spcBef>
                <a:spcPts val="0"/>
              </a:spcBef>
              <a:spcAft>
                <a:spcPts val="0"/>
              </a:spcAft>
              <a:buClr>
                <a:srgbClr val="0070C0"/>
              </a:buClr>
              <a:buSzPts val="4000"/>
              <a:buFont typeface="Century Gothic"/>
              <a:buNone/>
              <a:defRPr b="0" i="0" sz="4000" u="none" cap="none" strike="noStrike">
                <a:solidFill>
                  <a:srgbClr val="0070C0"/>
                </a:solidFill>
                <a:latin typeface="Century Gothic"/>
                <a:ea typeface="Century Gothic"/>
                <a:cs typeface="Century Gothic"/>
                <a:sym typeface="Century Gothic"/>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54" name="Google Shape;354;gcf07e9b0b2_1_475"/>
          <p:cNvSpPr txBox="1"/>
          <p:nvPr>
            <p:ph idx="1" type="body"/>
          </p:nvPr>
        </p:nvSpPr>
        <p:spPr>
          <a:xfrm>
            <a:off x="457200" y="1920240"/>
            <a:ext cx="11247000" cy="45264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Avenir"/>
                <a:ea typeface="Avenir"/>
                <a:cs typeface="Avenir"/>
                <a:sym typeface="Avenir"/>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Avenir"/>
                <a:ea typeface="Avenir"/>
                <a:cs typeface="Avenir"/>
                <a:sym typeface="Avenir"/>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venir"/>
                <a:ea typeface="Avenir"/>
                <a:cs typeface="Avenir"/>
                <a:sym typeface="Avenir"/>
              </a:defRPr>
            </a:lvl9pPr>
          </a:lstStyle>
          <a:p/>
        </p:txBody>
      </p:sp>
    </p:spTree>
  </p:cSld>
  <p:clrMap accent1="accent1" accent2="accent2" accent3="accent3" accent4="accent4" accent5="accent5" accent6="accent6" bg1="lt1" bg2="dk2" tx1="dk1" tx2="lt2" folHlink="folHlink" hlink="hlink"/>
  <p:sldLayoutIdLst>
    <p:sldLayoutId id="2147483744" r:id="rId1"/>
    <p:sldLayoutId id="2147483745" r:id="rId2"/>
    <p:sldLayoutId id="2147483746" r:id="rId3"/>
    <p:sldLayoutId id="2147483747" r:id="rId4"/>
    <p:sldLayoutId id="2147483748" r:id="rId5"/>
    <p:sldLayoutId id="2147483749" r:id="rId6"/>
    <p:sldLayoutId id="2147483750" r:id="rId7"/>
    <p:sldLayoutId id="2147483751" r:id="rId8"/>
    <p:sldLayoutId id="2147483752" r:id="rId9"/>
    <p:sldLayoutId id="2147483753" r:id="rId10"/>
    <p:sldLayoutId id="2147483754" r:id="rId11"/>
    <p:sldLayoutId id="2147483755" r:id="rId12"/>
    <p:sldLayoutId id="2147483756" r:id="rId13"/>
    <p:sldLayoutId id="2147483757" r:id="rId14"/>
    <p:sldLayoutId id="2147483758" r:id="rId15"/>
    <p:sldLayoutId id="2147483759" r:id="rId16"/>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14" name="Shape 414"/>
        <p:cNvGrpSpPr/>
        <p:nvPr/>
      </p:nvGrpSpPr>
      <p:grpSpPr>
        <a:xfrm>
          <a:off x="0" y="0"/>
          <a:ext cx="0" cy="0"/>
          <a:chOff x="0" y="0"/>
          <a:chExt cx="0" cy="0"/>
        </a:xfrm>
      </p:grpSpPr>
      <p:sp>
        <p:nvSpPr>
          <p:cNvPr id="415" name="Google Shape;415;gb8106bbbb4_2_146"/>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lvl1pPr lvl="0" marR="0" rtl="0" algn="l">
              <a:lnSpc>
                <a:spcPct val="90000"/>
              </a:lnSpc>
              <a:spcBef>
                <a:spcPts val="0"/>
              </a:spcBef>
              <a:spcAft>
                <a:spcPts val="0"/>
              </a:spcAft>
              <a:buClr>
                <a:schemeClr val="lt1"/>
              </a:buClr>
              <a:buSzPts val="4000"/>
              <a:buFont typeface="Century Gothic"/>
              <a:buNone/>
              <a:defRPr b="0" i="0" sz="4000" u="none" cap="none" strike="noStrik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p:txBody>
      </p:sp>
      <p:sp>
        <p:nvSpPr>
          <p:cNvPr id="416" name="Google Shape;416;gb8106bbbb4_2_146"/>
          <p:cNvSpPr txBox="1"/>
          <p:nvPr>
            <p:ph idx="1" type="body"/>
          </p:nvPr>
        </p:nvSpPr>
        <p:spPr>
          <a:xfrm>
            <a:off x="616944" y="1920240"/>
            <a:ext cx="10906800" cy="4359300"/>
          </a:xfrm>
          <a:prstGeom prst="rect">
            <a:avLst/>
          </a:prstGeom>
          <a:noFill/>
          <a:ln>
            <a:noFill/>
          </a:ln>
        </p:spPr>
        <p:txBody>
          <a:bodyPr anchorCtr="0" anchor="t" bIns="0" lIns="0" spcFirstLastPara="1" rIns="0" wrap="square" tIns="0">
            <a:noAutofit/>
          </a:bodyPr>
          <a:lstStyle>
            <a:lvl1pPr indent="-381000" lvl="0" marL="457200" marR="0" rtl="0" algn="l">
              <a:lnSpc>
                <a:spcPct val="100000"/>
              </a:lnSpc>
              <a:spcBef>
                <a:spcPts val="1200"/>
              </a:spcBef>
              <a:spcAft>
                <a:spcPts val="0"/>
              </a:spcAft>
              <a:buClr>
                <a:schemeClr val="dk1"/>
              </a:buClr>
              <a:buSzPts val="2400"/>
              <a:buFont typeface="Arial"/>
              <a:buChar char="•"/>
              <a:defRPr b="0" i="0" sz="2400" u="none" cap="none" strike="noStrike">
                <a:solidFill>
                  <a:schemeClr val="dk1"/>
                </a:solidFill>
                <a:latin typeface="Century Gothic"/>
                <a:ea typeface="Century Gothic"/>
                <a:cs typeface="Century Gothic"/>
                <a:sym typeface="Century Gothic"/>
              </a:defRPr>
            </a:lvl1pPr>
            <a:lvl2pPr indent="-355600" lvl="1" marL="9144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2pPr>
            <a:lvl3pPr indent="-355600" lvl="2" marL="13716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3pPr>
            <a:lvl4pPr indent="-355600" lvl="3" marL="18288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4pPr>
            <a:lvl5pPr indent="-355600" lvl="4" marL="2286000" marR="0" rtl="0" algn="l">
              <a:lnSpc>
                <a:spcPct val="100000"/>
              </a:lnSpc>
              <a:spcBef>
                <a:spcPts val="1200"/>
              </a:spcBef>
              <a:spcAft>
                <a:spcPts val="0"/>
              </a:spcAft>
              <a:buClr>
                <a:schemeClr val="dk1"/>
              </a:buClr>
              <a:buSzPts val="2000"/>
              <a:buFont typeface="Arial"/>
              <a:buChar char="•"/>
              <a:defRPr b="0" i="0" sz="2000" u="none" cap="none" strike="noStrike">
                <a:solidFill>
                  <a:schemeClr val="dk1"/>
                </a:solidFill>
                <a:latin typeface="Century Gothic"/>
                <a:ea typeface="Century Gothic"/>
                <a:cs typeface="Century Gothic"/>
                <a:sym typeface="Century Gothic"/>
              </a:defRPr>
            </a:lvl5pPr>
            <a:lvl6pPr indent="-349250" lvl="5" marL="27432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6pPr>
            <a:lvl7pPr indent="-349250" lvl="6" marL="32004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7pPr>
            <a:lvl8pPr indent="-349250" lvl="7" marL="36576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8pPr>
            <a:lvl9pPr indent="-349250" lvl="8" marL="4114800" marR="0" rtl="0" algn="l">
              <a:lnSpc>
                <a:spcPct val="90000"/>
              </a:lnSpc>
              <a:spcBef>
                <a:spcPts val="500"/>
              </a:spcBef>
              <a:spcAft>
                <a:spcPts val="0"/>
              </a:spcAft>
              <a:buClr>
                <a:schemeClr val="dk1"/>
              </a:buClr>
              <a:buSzPts val="1900"/>
              <a:buFont typeface="Arial"/>
              <a:buChar char="•"/>
              <a:defRPr b="0" i="0" sz="1900" u="none" cap="none" strike="noStrike">
                <a:solidFill>
                  <a:schemeClr val="dk1"/>
                </a:solidFill>
                <a:latin typeface="Century Gothic"/>
                <a:ea typeface="Century Gothic"/>
                <a:cs typeface="Century Gothic"/>
                <a:sym typeface="Century Gothic"/>
              </a:defRPr>
            </a:lvl9pPr>
          </a:lstStyle>
          <a:p/>
        </p:txBody>
      </p:sp>
    </p:spTree>
  </p:cSld>
  <p:clrMap accent1="accent1" accent2="accent2" accent3="accent3" accent4="accent4" accent5="accent5" accent6="accent6" bg1="lt1" bg2="dk2" tx1="dk1" tx2="lt2" folHlink="folHlink" hlink="hlink"/>
  <p:sldLayoutIdLst>
    <p:sldLayoutId id="2147483761" r:id="rId1"/>
    <p:sldLayoutId id="2147483762" r:id="rId2"/>
    <p:sldLayoutId id="2147483763" r:id="rId3"/>
    <p:sldLayoutId id="2147483764" r:id="rId4"/>
    <p:sldLayoutId id="2147483765" r:id="rId5"/>
    <p:sldLayoutId id="2147483766" r:id="rId6"/>
    <p:sldLayoutId id="2147483767" r:id="rId7"/>
    <p:sldLayoutId id="2147483768" r:id="rId8"/>
    <p:sldLayoutId id="2147483769" r:id="rId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60" name="Shape 460"/>
        <p:cNvGrpSpPr/>
        <p:nvPr/>
      </p:nvGrpSpPr>
      <p:grpSpPr>
        <a:xfrm>
          <a:off x="0" y="0"/>
          <a:ext cx="0" cy="0"/>
          <a:chOff x="0" y="0"/>
          <a:chExt cx="0" cy="0"/>
        </a:xfrm>
      </p:grpSpPr>
      <p:sp>
        <p:nvSpPr>
          <p:cNvPr id="461" name="Google Shape;461;g103351f427f_0_59"/>
          <p:cNvSpPr txBox="1"/>
          <p:nvPr>
            <p:ph type="title"/>
          </p:nvPr>
        </p:nvSpPr>
        <p:spPr>
          <a:xfrm>
            <a:off x="415600" y="593367"/>
            <a:ext cx="11360700" cy="763500"/>
          </a:xfrm>
          <a:prstGeom prst="rect">
            <a:avLst/>
          </a:prstGeom>
          <a:noFill/>
          <a:ln>
            <a:noFill/>
          </a:ln>
        </p:spPr>
        <p:txBody>
          <a:bodyPr anchorCtr="0" anchor="t" bIns="122025" lIns="122025" spcFirstLastPara="1" rIns="122025" wrap="square" tIns="122025">
            <a:noAutofit/>
          </a:bodyPr>
          <a:lstStyle>
            <a:lvl1pPr lvl="0"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1pPr>
            <a:lvl2pPr lvl="1"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2pPr>
            <a:lvl3pPr lvl="2"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3pPr>
            <a:lvl4pPr lvl="3"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4pPr>
            <a:lvl5pPr lvl="4"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5pPr>
            <a:lvl6pPr lvl="5"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6pPr>
            <a:lvl7pPr lvl="6"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7pPr>
            <a:lvl8pPr lvl="7"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8pPr>
            <a:lvl9pPr lvl="8" marR="0" rtl="0" algn="l">
              <a:lnSpc>
                <a:spcPct val="100000"/>
              </a:lnSpc>
              <a:spcBef>
                <a:spcPts val="0"/>
              </a:spcBef>
              <a:spcAft>
                <a:spcPts val="0"/>
              </a:spcAft>
              <a:buClr>
                <a:schemeClr val="dk1"/>
              </a:buClr>
              <a:buSzPts val="3700"/>
              <a:buFont typeface="Arial"/>
              <a:buNone/>
              <a:defRPr b="0" i="0" sz="3700" u="none" cap="none" strike="noStrike">
                <a:solidFill>
                  <a:schemeClr val="dk1"/>
                </a:solidFill>
                <a:latin typeface="Arial"/>
                <a:ea typeface="Arial"/>
                <a:cs typeface="Arial"/>
                <a:sym typeface="Arial"/>
              </a:defRPr>
            </a:lvl9pPr>
          </a:lstStyle>
          <a:p/>
        </p:txBody>
      </p:sp>
      <p:sp>
        <p:nvSpPr>
          <p:cNvPr id="462" name="Google Shape;462;g103351f427f_0_59"/>
          <p:cNvSpPr txBox="1"/>
          <p:nvPr>
            <p:ph idx="1" type="body"/>
          </p:nvPr>
        </p:nvSpPr>
        <p:spPr>
          <a:xfrm>
            <a:off x="415600" y="1536633"/>
            <a:ext cx="11360700" cy="4555200"/>
          </a:xfrm>
          <a:prstGeom prst="rect">
            <a:avLst/>
          </a:prstGeom>
          <a:noFill/>
          <a:ln>
            <a:noFill/>
          </a:ln>
        </p:spPr>
        <p:txBody>
          <a:bodyPr anchorCtr="0" anchor="t" bIns="122025" lIns="122025" spcFirstLastPara="1" rIns="122025" wrap="square" tIns="122025">
            <a:noAutofit/>
          </a:bodyPr>
          <a:lstStyle>
            <a:lvl1pPr indent="-381000" lvl="0" marL="457200" marR="0" rtl="0" algn="l">
              <a:lnSpc>
                <a:spcPct val="115000"/>
              </a:lnSpc>
              <a:spcBef>
                <a:spcPts val="0"/>
              </a:spcBef>
              <a:spcAft>
                <a:spcPts val="0"/>
              </a:spcAft>
              <a:buClr>
                <a:schemeClr val="dk2"/>
              </a:buClr>
              <a:buSzPts val="2400"/>
              <a:buFont typeface="Arial"/>
              <a:buChar char="●"/>
              <a:defRPr b="0" i="0" sz="2400" u="none" cap="none" strike="noStrike">
                <a:solidFill>
                  <a:schemeClr val="dk2"/>
                </a:solidFill>
                <a:latin typeface="Arial"/>
                <a:ea typeface="Arial"/>
                <a:cs typeface="Arial"/>
                <a:sym typeface="Arial"/>
              </a:defRPr>
            </a:lvl1pPr>
            <a:lvl2pPr indent="-349250" lvl="1" marL="914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2pPr>
            <a:lvl3pPr indent="-349250" lvl="2" marL="1371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3pPr>
            <a:lvl4pPr indent="-349250" lvl="3" marL="18288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4pPr>
            <a:lvl5pPr indent="-349250" lvl="4" marL="22860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5pPr>
            <a:lvl6pPr indent="-349250" lvl="5" marL="27432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6pPr>
            <a:lvl7pPr indent="-349250" lvl="6" marL="32004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7pPr>
            <a:lvl8pPr indent="-349250" lvl="7" marL="3657600" marR="0" rtl="0" algn="l">
              <a:lnSpc>
                <a:spcPct val="115000"/>
              </a:lnSpc>
              <a:spcBef>
                <a:spcPts val="2100"/>
              </a:spcBef>
              <a:spcAft>
                <a:spcPts val="0"/>
              </a:spcAft>
              <a:buClr>
                <a:schemeClr val="dk2"/>
              </a:buClr>
              <a:buSzPts val="1900"/>
              <a:buFont typeface="Arial"/>
              <a:buChar char="○"/>
              <a:defRPr b="0" i="0" sz="1900" u="none" cap="none" strike="noStrike">
                <a:solidFill>
                  <a:schemeClr val="dk2"/>
                </a:solidFill>
                <a:latin typeface="Arial"/>
                <a:ea typeface="Arial"/>
                <a:cs typeface="Arial"/>
                <a:sym typeface="Arial"/>
              </a:defRPr>
            </a:lvl8pPr>
            <a:lvl9pPr indent="-349250" lvl="8" marL="4114800" marR="0" rtl="0" algn="l">
              <a:lnSpc>
                <a:spcPct val="115000"/>
              </a:lnSpc>
              <a:spcBef>
                <a:spcPts val="2100"/>
              </a:spcBef>
              <a:spcAft>
                <a:spcPts val="2100"/>
              </a:spcAft>
              <a:buClr>
                <a:schemeClr val="dk2"/>
              </a:buClr>
              <a:buSzPts val="1900"/>
              <a:buFont typeface="Arial"/>
              <a:buChar char="■"/>
              <a:defRPr b="0" i="0" sz="1900" u="none" cap="none" strike="noStrike">
                <a:solidFill>
                  <a:schemeClr val="dk2"/>
                </a:solidFill>
                <a:latin typeface="Arial"/>
                <a:ea typeface="Arial"/>
                <a:cs typeface="Arial"/>
                <a:sym typeface="Arial"/>
              </a:defRPr>
            </a:lvl9pPr>
          </a:lstStyle>
          <a:p/>
        </p:txBody>
      </p:sp>
      <p:sp>
        <p:nvSpPr>
          <p:cNvPr id="463" name="Google Shape;463;g103351f427f_0_59"/>
          <p:cNvSpPr txBox="1"/>
          <p:nvPr>
            <p:ph idx="12" type="sldNum"/>
          </p:nvPr>
        </p:nvSpPr>
        <p:spPr>
          <a:xfrm>
            <a:off x="11296610" y="6217622"/>
            <a:ext cx="731700" cy="524700"/>
          </a:xfrm>
          <a:prstGeom prst="rect">
            <a:avLst/>
          </a:prstGeom>
          <a:noFill/>
          <a:ln>
            <a:noFill/>
          </a:ln>
        </p:spPr>
        <p:txBody>
          <a:bodyPr anchorCtr="0" anchor="ctr" bIns="122025" lIns="122025" spcFirstLastPara="1" rIns="122025" wrap="square" tIns="122025">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771" r:id="rId1"/>
    <p:sldLayoutId id="2147483772" r:id="rId2"/>
    <p:sldLayoutId id="2147483773" r:id="rId3"/>
    <p:sldLayoutId id="2147483774" r:id="rId4"/>
    <p:sldLayoutId id="2147483775" r:id="rId5"/>
    <p:sldLayoutId id="2147483776" r:id="rId6"/>
    <p:sldLayoutId id="2147483777" r:id="rId7"/>
    <p:sldLayoutId id="2147483778" r:id="rId8"/>
    <p:sldLayoutId id="2147483779" r:id="rId9"/>
    <p:sldLayoutId id="2147483780" r:id="rId10"/>
    <p:sldLayoutId id="2147483781" r:id="rId11"/>
    <p:sldLayoutId id="2147483782"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36.xml"/><Relationship Id="rId2" Type="http://schemas.openxmlformats.org/officeDocument/2006/relationships/notesSlide" Target="../notesSlides/notesSlide1.xml"/><Relationship Id="rId3" Type="http://schemas.openxmlformats.org/officeDocument/2006/relationships/image" Target="../media/image67.png"/><Relationship Id="rId4" Type="http://schemas.openxmlformats.org/officeDocument/2006/relationships/image" Target="../media/image7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10.xml"/><Relationship Id="rId3" Type="http://schemas.openxmlformats.org/officeDocument/2006/relationships/image" Target="../media/image127.png"/><Relationship Id="rId4" Type="http://schemas.openxmlformats.org/officeDocument/2006/relationships/image" Target="../media/image129.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11.xml"/><Relationship Id="rId3" Type="http://schemas.openxmlformats.org/officeDocument/2006/relationships/image" Target="../media/image121.jp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7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13.xml"/><Relationship Id="rId3" Type="http://schemas.openxmlformats.org/officeDocument/2006/relationships/image" Target="../media/image116.png"/><Relationship Id="rId4" Type="http://schemas.openxmlformats.org/officeDocument/2006/relationships/image" Target="../media/image117.png"/><Relationship Id="rId9" Type="http://schemas.openxmlformats.org/officeDocument/2006/relationships/image" Target="../media/image137.png"/><Relationship Id="rId5" Type="http://schemas.openxmlformats.org/officeDocument/2006/relationships/image" Target="../media/image118.png"/><Relationship Id="rId6" Type="http://schemas.openxmlformats.org/officeDocument/2006/relationships/image" Target="../media/image120.png"/><Relationship Id="rId7" Type="http://schemas.openxmlformats.org/officeDocument/2006/relationships/image" Target="../media/image140.png"/><Relationship Id="rId8" Type="http://schemas.openxmlformats.org/officeDocument/2006/relationships/image" Target="../media/image166.png"/></Relationships>
</file>

<file path=ppt/slides/_rels/slide14.xml.rels><?xml version="1.0" encoding="UTF-8" standalone="yes"?><Relationships xmlns="http://schemas.openxmlformats.org/package/2006/relationships"><Relationship Id="rId20" Type="http://schemas.openxmlformats.org/officeDocument/2006/relationships/image" Target="../media/image150.png"/><Relationship Id="rId21" Type="http://schemas.openxmlformats.org/officeDocument/2006/relationships/image" Target="../media/image151.png"/><Relationship Id="rId1" Type="http://schemas.openxmlformats.org/officeDocument/2006/relationships/slideLayout" Target="../slideLayouts/slideLayout183.xml"/><Relationship Id="rId2" Type="http://schemas.openxmlformats.org/officeDocument/2006/relationships/notesSlide" Target="../notesSlides/notesSlide14.xml"/><Relationship Id="rId3" Type="http://schemas.openxmlformats.org/officeDocument/2006/relationships/image" Target="../media/image135.png"/><Relationship Id="rId4" Type="http://schemas.openxmlformats.org/officeDocument/2006/relationships/image" Target="../media/image146.png"/><Relationship Id="rId9" Type="http://schemas.openxmlformats.org/officeDocument/2006/relationships/image" Target="../media/image143.png"/><Relationship Id="rId5" Type="http://schemas.openxmlformats.org/officeDocument/2006/relationships/image" Target="../media/image136.png"/><Relationship Id="rId6" Type="http://schemas.openxmlformats.org/officeDocument/2006/relationships/image" Target="../media/image149.png"/><Relationship Id="rId7" Type="http://schemas.openxmlformats.org/officeDocument/2006/relationships/image" Target="../media/image139.png"/><Relationship Id="rId8" Type="http://schemas.openxmlformats.org/officeDocument/2006/relationships/image" Target="../media/image138.png"/><Relationship Id="rId11" Type="http://schemas.openxmlformats.org/officeDocument/2006/relationships/image" Target="../media/image141.png"/><Relationship Id="rId10" Type="http://schemas.openxmlformats.org/officeDocument/2006/relationships/image" Target="../media/image145.png"/><Relationship Id="rId13" Type="http://schemas.openxmlformats.org/officeDocument/2006/relationships/image" Target="../media/image148.png"/><Relationship Id="rId12" Type="http://schemas.openxmlformats.org/officeDocument/2006/relationships/image" Target="../media/image142.png"/><Relationship Id="rId15" Type="http://schemas.openxmlformats.org/officeDocument/2006/relationships/image" Target="../media/image147.png"/><Relationship Id="rId14" Type="http://schemas.openxmlformats.org/officeDocument/2006/relationships/image" Target="../media/image144.png"/><Relationship Id="rId17" Type="http://schemas.openxmlformats.org/officeDocument/2006/relationships/image" Target="../media/image155.png"/><Relationship Id="rId16" Type="http://schemas.openxmlformats.org/officeDocument/2006/relationships/image" Target="../media/image153.png"/><Relationship Id="rId19" Type="http://schemas.openxmlformats.org/officeDocument/2006/relationships/image" Target="../media/image156.png"/><Relationship Id="rId18" Type="http://schemas.openxmlformats.org/officeDocument/2006/relationships/image" Target="../media/image15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15.xml"/><Relationship Id="rId3" Type="http://schemas.openxmlformats.org/officeDocument/2006/relationships/image" Target="../media/image15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18.xml"/><Relationship Id="rId3" Type="http://schemas.openxmlformats.org/officeDocument/2006/relationships/image" Target="../media/image167.png"/><Relationship Id="rId4" Type="http://schemas.openxmlformats.org/officeDocument/2006/relationships/image" Target="../media/image154.png"/><Relationship Id="rId5" Type="http://schemas.openxmlformats.org/officeDocument/2006/relationships/image" Target="../media/image15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40" Type="http://schemas.openxmlformats.org/officeDocument/2006/relationships/image" Target="../media/image204.png"/><Relationship Id="rId42" Type="http://schemas.openxmlformats.org/officeDocument/2006/relationships/image" Target="../media/image202.png"/><Relationship Id="rId41" Type="http://schemas.openxmlformats.org/officeDocument/2006/relationships/image" Target="../media/image197.png"/><Relationship Id="rId44" Type="http://schemas.openxmlformats.org/officeDocument/2006/relationships/image" Target="../media/image199.png"/><Relationship Id="rId43" Type="http://schemas.openxmlformats.org/officeDocument/2006/relationships/image" Target="../media/image210.png"/><Relationship Id="rId46" Type="http://schemas.openxmlformats.org/officeDocument/2006/relationships/image" Target="../media/image201.png"/><Relationship Id="rId45" Type="http://schemas.openxmlformats.org/officeDocument/2006/relationships/image" Target="../media/image209.png"/><Relationship Id="rId1" Type="http://schemas.openxmlformats.org/officeDocument/2006/relationships/slideLayout" Target="../slideLayouts/slideLayout183.xml"/><Relationship Id="rId2" Type="http://schemas.openxmlformats.org/officeDocument/2006/relationships/notesSlide" Target="../notesSlides/notesSlide20.xml"/><Relationship Id="rId3" Type="http://schemas.openxmlformats.org/officeDocument/2006/relationships/image" Target="../media/image160.png"/><Relationship Id="rId4" Type="http://schemas.openxmlformats.org/officeDocument/2006/relationships/image" Target="../media/image157.png"/><Relationship Id="rId9" Type="http://schemas.openxmlformats.org/officeDocument/2006/relationships/image" Target="../media/image163.png"/><Relationship Id="rId48" Type="http://schemas.openxmlformats.org/officeDocument/2006/relationships/image" Target="../media/image200.png"/><Relationship Id="rId47" Type="http://schemas.openxmlformats.org/officeDocument/2006/relationships/image" Target="../media/image203.png"/><Relationship Id="rId49" Type="http://schemas.openxmlformats.org/officeDocument/2006/relationships/image" Target="../media/image207.png"/><Relationship Id="rId5" Type="http://schemas.openxmlformats.org/officeDocument/2006/relationships/image" Target="../media/image161.png"/><Relationship Id="rId6" Type="http://schemas.openxmlformats.org/officeDocument/2006/relationships/image" Target="../media/image162.png"/><Relationship Id="rId7" Type="http://schemas.openxmlformats.org/officeDocument/2006/relationships/image" Target="../media/image170.png"/><Relationship Id="rId8" Type="http://schemas.openxmlformats.org/officeDocument/2006/relationships/image" Target="../media/image165.png"/><Relationship Id="rId31" Type="http://schemas.openxmlformats.org/officeDocument/2006/relationships/image" Target="../media/image187.png"/><Relationship Id="rId30" Type="http://schemas.openxmlformats.org/officeDocument/2006/relationships/image" Target="../media/image185.png"/><Relationship Id="rId33" Type="http://schemas.openxmlformats.org/officeDocument/2006/relationships/image" Target="../media/image183.png"/><Relationship Id="rId32" Type="http://schemas.openxmlformats.org/officeDocument/2006/relationships/image" Target="../media/image191.png"/><Relationship Id="rId35" Type="http://schemas.openxmlformats.org/officeDocument/2006/relationships/image" Target="../media/image193.png"/><Relationship Id="rId34" Type="http://schemas.openxmlformats.org/officeDocument/2006/relationships/image" Target="../media/image195.png"/><Relationship Id="rId37" Type="http://schemas.openxmlformats.org/officeDocument/2006/relationships/image" Target="../media/image192.png"/><Relationship Id="rId36" Type="http://schemas.openxmlformats.org/officeDocument/2006/relationships/image" Target="../media/image194.png"/><Relationship Id="rId39" Type="http://schemas.openxmlformats.org/officeDocument/2006/relationships/image" Target="../media/image196.png"/><Relationship Id="rId38" Type="http://schemas.openxmlformats.org/officeDocument/2006/relationships/image" Target="../media/image198.png"/><Relationship Id="rId20" Type="http://schemas.openxmlformats.org/officeDocument/2006/relationships/image" Target="../media/image178.png"/><Relationship Id="rId22" Type="http://schemas.openxmlformats.org/officeDocument/2006/relationships/image" Target="../media/image180.png"/><Relationship Id="rId21" Type="http://schemas.openxmlformats.org/officeDocument/2006/relationships/image" Target="../media/image181.png"/><Relationship Id="rId24" Type="http://schemas.openxmlformats.org/officeDocument/2006/relationships/image" Target="../media/image190.png"/><Relationship Id="rId23" Type="http://schemas.openxmlformats.org/officeDocument/2006/relationships/image" Target="../media/image179.png"/><Relationship Id="rId26" Type="http://schemas.openxmlformats.org/officeDocument/2006/relationships/image" Target="../media/image184.png"/><Relationship Id="rId25" Type="http://schemas.openxmlformats.org/officeDocument/2006/relationships/image" Target="../media/image186.png"/><Relationship Id="rId28" Type="http://schemas.openxmlformats.org/officeDocument/2006/relationships/image" Target="../media/image189.png"/><Relationship Id="rId27" Type="http://schemas.openxmlformats.org/officeDocument/2006/relationships/image" Target="../media/image182.png"/><Relationship Id="rId29" Type="http://schemas.openxmlformats.org/officeDocument/2006/relationships/image" Target="../media/image188.png"/><Relationship Id="rId51" Type="http://schemas.openxmlformats.org/officeDocument/2006/relationships/image" Target="../media/image205.png"/><Relationship Id="rId50" Type="http://schemas.openxmlformats.org/officeDocument/2006/relationships/image" Target="../media/image206.png"/><Relationship Id="rId53" Type="http://schemas.openxmlformats.org/officeDocument/2006/relationships/image" Target="../media/image219.png"/><Relationship Id="rId52" Type="http://schemas.openxmlformats.org/officeDocument/2006/relationships/image" Target="../media/image208.png"/><Relationship Id="rId11" Type="http://schemas.openxmlformats.org/officeDocument/2006/relationships/image" Target="../media/image168.png"/><Relationship Id="rId10" Type="http://schemas.openxmlformats.org/officeDocument/2006/relationships/image" Target="../media/image164.png"/><Relationship Id="rId13" Type="http://schemas.openxmlformats.org/officeDocument/2006/relationships/image" Target="../media/image169.png"/><Relationship Id="rId12" Type="http://schemas.openxmlformats.org/officeDocument/2006/relationships/image" Target="../media/image171.png"/><Relationship Id="rId15" Type="http://schemas.openxmlformats.org/officeDocument/2006/relationships/image" Target="../media/image172.png"/><Relationship Id="rId14" Type="http://schemas.openxmlformats.org/officeDocument/2006/relationships/image" Target="../media/image175.png"/><Relationship Id="rId17" Type="http://schemas.openxmlformats.org/officeDocument/2006/relationships/image" Target="../media/image174.png"/><Relationship Id="rId16" Type="http://schemas.openxmlformats.org/officeDocument/2006/relationships/image" Target="../media/image177.png"/><Relationship Id="rId19" Type="http://schemas.openxmlformats.org/officeDocument/2006/relationships/image" Target="../media/image173.png"/><Relationship Id="rId18" Type="http://schemas.openxmlformats.org/officeDocument/2006/relationships/image" Target="../media/image176.png"/></Relationships>
</file>

<file path=ppt/slides/_rels/slide21.xml.rels><?xml version="1.0" encoding="UTF-8" standalone="yes"?><Relationships xmlns="http://schemas.openxmlformats.org/package/2006/relationships"><Relationship Id="rId40" Type="http://schemas.openxmlformats.org/officeDocument/2006/relationships/image" Target="../media/image259.png"/><Relationship Id="rId42" Type="http://schemas.openxmlformats.org/officeDocument/2006/relationships/image" Target="../media/image248.png"/><Relationship Id="rId41" Type="http://schemas.openxmlformats.org/officeDocument/2006/relationships/image" Target="../media/image247.png"/><Relationship Id="rId44" Type="http://schemas.openxmlformats.org/officeDocument/2006/relationships/image" Target="../media/image252.png"/><Relationship Id="rId43" Type="http://schemas.openxmlformats.org/officeDocument/2006/relationships/image" Target="../media/image251.png"/><Relationship Id="rId46" Type="http://schemas.openxmlformats.org/officeDocument/2006/relationships/image" Target="../media/image255.png"/><Relationship Id="rId45" Type="http://schemas.openxmlformats.org/officeDocument/2006/relationships/image" Target="../media/image253.png"/><Relationship Id="rId1" Type="http://schemas.openxmlformats.org/officeDocument/2006/relationships/slideLayout" Target="../slideLayouts/slideLayout183.xml"/><Relationship Id="rId2" Type="http://schemas.openxmlformats.org/officeDocument/2006/relationships/notesSlide" Target="../notesSlides/notesSlide21.xml"/><Relationship Id="rId3" Type="http://schemas.openxmlformats.org/officeDocument/2006/relationships/image" Target="../media/image211.png"/><Relationship Id="rId4" Type="http://schemas.openxmlformats.org/officeDocument/2006/relationships/image" Target="../media/image213.png"/><Relationship Id="rId9" Type="http://schemas.openxmlformats.org/officeDocument/2006/relationships/image" Target="../media/image217.png"/><Relationship Id="rId48" Type="http://schemas.openxmlformats.org/officeDocument/2006/relationships/image" Target="../media/image258.png"/><Relationship Id="rId47" Type="http://schemas.openxmlformats.org/officeDocument/2006/relationships/image" Target="../media/image256.png"/><Relationship Id="rId49" Type="http://schemas.openxmlformats.org/officeDocument/2006/relationships/image" Target="../media/image257.png"/><Relationship Id="rId5" Type="http://schemas.openxmlformats.org/officeDocument/2006/relationships/image" Target="../media/image214.png"/><Relationship Id="rId6" Type="http://schemas.openxmlformats.org/officeDocument/2006/relationships/image" Target="../media/image212.png"/><Relationship Id="rId7" Type="http://schemas.openxmlformats.org/officeDocument/2006/relationships/image" Target="../media/image215.png"/><Relationship Id="rId8" Type="http://schemas.openxmlformats.org/officeDocument/2006/relationships/image" Target="../media/image216.png"/><Relationship Id="rId31" Type="http://schemas.openxmlformats.org/officeDocument/2006/relationships/image" Target="../media/image238.png"/><Relationship Id="rId30" Type="http://schemas.openxmlformats.org/officeDocument/2006/relationships/image" Target="../media/image236.png"/><Relationship Id="rId33" Type="http://schemas.openxmlformats.org/officeDocument/2006/relationships/image" Target="../media/image249.png"/><Relationship Id="rId32" Type="http://schemas.openxmlformats.org/officeDocument/2006/relationships/image" Target="../media/image241.png"/><Relationship Id="rId35" Type="http://schemas.openxmlformats.org/officeDocument/2006/relationships/image" Target="../media/image239.png"/><Relationship Id="rId34" Type="http://schemas.openxmlformats.org/officeDocument/2006/relationships/image" Target="../media/image244.png"/><Relationship Id="rId37" Type="http://schemas.openxmlformats.org/officeDocument/2006/relationships/image" Target="../media/image243.png"/><Relationship Id="rId36" Type="http://schemas.openxmlformats.org/officeDocument/2006/relationships/image" Target="../media/image242.png"/><Relationship Id="rId39" Type="http://schemas.openxmlformats.org/officeDocument/2006/relationships/image" Target="../media/image246.png"/><Relationship Id="rId38" Type="http://schemas.openxmlformats.org/officeDocument/2006/relationships/image" Target="../media/image250.png"/><Relationship Id="rId20" Type="http://schemas.openxmlformats.org/officeDocument/2006/relationships/image" Target="../media/image228.png"/><Relationship Id="rId22" Type="http://schemas.openxmlformats.org/officeDocument/2006/relationships/image" Target="../media/image232.png"/><Relationship Id="rId21" Type="http://schemas.openxmlformats.org/officeDocument/2006/relationships/image" Target="../media/image229.png"/><Relationship Id="rId24" Type="http://schemas.openxmlformats.org/officeDocument/2006/relationships/image" Target="../media/image235.png"/><Relationship Id="rId23" Type="http://schemas.openxmlformats.org/officeDocument/2006/relationships/image" Target="../media/image231.png"/><Relationship Id="rId60" Type="http://schemas.openxmlformats.org/officeDocument/2006/relationships/image" Target="../media/image267.png"/><Relationship Id="rId26" Type="http://schemas.openxmlformats.org/officeDocument/2006/relationships/image" Target="../media/image245.png"/><Relationship Id="rId25" Type="http://schemas.openxmlformats.org/officeDocument/2006/relationships/image" Target="../media/image233.png"/><Relationship Id="rId28" Type="http://schemas.openxmlformats.org/officeDocument/2006/relationships/image" Target="../media/image237.png"/><Relationship Id="rId27" Type="http://schemas.openxmlformats.org/officeDocument/2006/relationships/image" Target="../media/image234.png"/><Relationship Id="rId29" Type="http://schemas.openxmlformats.org/officeDocument/2006/relationships/image" Target="../media/image240.png"/><Relationship Id="rId51" Type="http://schemas.openxmlformats.org/officeDocument/2006/relationships/image" Target="../media/image254.png"/><Relationship Id="rId50" Type="http://schemas.openxmlformats.org/officeDocument/2006/relationships/image" Target="../media/image261.png"/><Relationship Id="rId53" Type="http://schemas.openxmlformats.org/officeDocument/2006/relationships/image" Target="../media/image269.png"/><Relationship Id="rId52" Type="http://schemas.openxmlformats.org/officeDocument/2006/relationships/image" Target="../media/image262.png"/><Relationship Id="rId11" Type="http://schemas.openxmlformats.org/officeDocument/2006/relationships/image" Target="../media/image218.png"/><Relationship Id="rId55" Type="http://schemas.openxmlformats.org/officeDocument/2006/relationships/image" Target="../media/image266.png"/><Relationship Id="rId10" Type="http://schemas.openxmlformats.org/officeDocument/2006/relationships/image" Target="../media/image221.png"/><Relationship Id="rId54" Type="http://schemas.openxmlformats.org/officeDocument/2006/relationships/image" Target="../media/image260.png"/><Relationship Id="rId13" Type="http://schemas.openxmlformats.org/officeDocument/2006/relationships/image" Target="../media/image222.png"/><Relationship Id="rId57" Type="http://schemas.openxmlformats.org/officeDocument/2006/relationships/image" Target="../media/image264.png"/><Relationship Id="rId12" Type="http://schemas.openxmlformats.org/officeDocument/2006/relationships/image" Target="../media/image220.png"/><Relationship Id="rId56" Type="http://schemas.openxmlformats.org/officeDocument/2006/relationships/image" Target="../media/image263.png"/><Relationship Id="rId15" Type="http://schemas.openxmlformats.org/officeDocument/2006/relationships/image" Target="../media/image224.png"/><Relationship Id="rId59" Type="http://schemas.openxmlformats.org/officeDocument/2006/relationships/image" Target="../media/image265.png"/><Relationship Id="rId14" Type="http://schemas.openxmlformats.org/officeDocument/2006/relationships/image" Target="../media/image223.png"/><Relationship Id="rId58" Type="http://schemas.openxmlformats.org/officeDocument/2006/relationships/image" Target="../media/image268.png"/><Relationship Id="rId17" Type="http://schemas.openxmlformats.org/officeDocument/2006/relationships/image" Target="../media/image230.png"/><Relationship Id="rId16" Type="http://schemas.openxmlformats.org/officeDocument/2006/relationships/image" Target="../media/image227.png"/><Relationship Id="rId19" Type="http://schemas.openxmlformats.org/officeDocument/2006/relationships/image" Target="../media/image226.png"/><Relationship Id="rId18" Type="http://schemas.openxmlformats.org/officeDocument/2006/relationships/image" Target="../media/image2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22.xml"/><Relationship Id="rId3" Type="http://schemas.openxmlformats.org/officeDocument/2006/relationships/hyperlink" Target="http://www.youtube.com/watch?v=PBTdTvqLjcc" TargetMode="External"/><Relationship Id="rId4" Type="http://schemas.openxmlformats.org/officeDocument/2006/relationships/image" Target="../media/image270.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85.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24.xml"/><Relationship Id="rId3" Type="http://schemas.openxmlformats.org/officeDocument/2006/relationships/image" Target="../media/image272.png"/><Relationship Id="rId4" Type="http://schemas.openxmlformats.org/officeDocument/2006/relationships/image" Target="../media/image271.png"/><Relationship Id="rId5" Type="http://schemas.openxmlformats.org/officeDocument/2006/relationships/image" Target="../media/image27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25.xml"/><Relationship Id="rId3" Type="http://schemas.openxmlformats.org/officeDocument/2006/relationships/image" Target="../media/image274.png"/><Relationship Id="rId4" Type="http://schemas.openxmlformats.org/officeDocument/2006/relationships/image" Target="../media/image277.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83.xml"/><Relationship Id="rId2" Type="http://schemas.openxmlformats.org/officeDocument/2006/relationships/notesSlide" Target="../notesSlides/notesSlide26.xml"/><Relationship Id="rId3" Type="http://schemas.openxmlformats.org/officeDocument/2006/relationships/image" Target="../media/image276.png"/><Relationship Id="rId4" Type="http://schemas.openxmlformats.org/officeDocument/2006/relationships/image" Target="../media/image2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84.xml"/><Relationship Id="rId2" Type="http://schemas.openxmlformats.org/officeDocument/2006/relationships/notesSlide" Target="../notesSlides/notesSlide27.xml"/><Relationship Id="rId3" Type="http://schemas.openxmlformats.org/officeDocument/2006/relationships/hyperlink" Target="https://drive.google.com/file/d/1u4QwvZeWVAN6AiYP42B7wp9DUAmu4NDW/view?usp=sharing"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28.xml"/><Relationship Id="rId3" Type="http://schemas.openxmlformats.org/officeDocument/2006/relationships/image" Target="../media/image275.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7.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9.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50.xml"/><Relationship Id="rId2" Type="http://schemas.openxmlformats.org/officeDocument/2006/relationships/notesSlide" Target="../notesSlides/notesSlide31.xml"/><Relationship Id="rId3" Type="http://schemas.openxmlformats.org/officeDocument/2006/relationships/image" Target="../media/image279.jp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32.xml"/><Relationship Id="rId3" Type="http://schemas.openxmlformats.org/officeDocument/2006/relationships/image" Target="../media/image280.jpg"/><Relationship Id="rId4" Type="http://schemas.openxmlformats.org/officeDocument/2006/relationships/image" Target="../media/image28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91.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19.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6.xml"/><Relationship Id="rId3" Type="http://schemas.openxmlformats.org/officeDocument/2006/relationships/image" Target="../media/image28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03.xml"/><Relationship Id="rId2" Type="http://schemas.openxmlformats.org/officeDocument/2006/relationships/notesSlide" Target="../notesSlides/notesSlide37.xml"/><Relationship Id="rId3" Type="http://schemas.openxmlformats.org/officeDocument/2006/relationships/image" Target="../media/image283.png"/><Relationship Id="rId4" Type="http://schemas.openxmlformats.org/officeDocument/2006/relationships/hyperlink" Target="https://www.lfedge.org/wp-content/uploads/2020/07/LFedge_Whitepaper.pdf" TargetMode="External"/><Relationship Id="rId9" Type="http://schemas.openxmlformats.org/officeDocument/2006/relationships/hyperlink" Target="http://missing/" TargetMode="External"/><Relationship Id="rId5" Type="http://schemas.openxmlformats.org/officeDocument/2006/relationships/hyperlink" Target="https://cimug.ucaiug.org/NMM%20Documents/Forms/AllItems.aspx" TargetMode="External"/><Relationship Id="rId6" Type="http://schemas.openxmlformats.org/officeDocument/2006/relationships/hyperlink" Target="https://vasters.com/blog/From-MQTT-to-AMQP-and-back/" TargetMode="External"/><Relationship Id="rId7" Type="http://schemas.openxmlformats.org/officeDocument/2006/relationships/hyperlink" Target="https://drive.google.com/file/d/1xTDZFsKodqsB2OBhrN87IfaLU1Zg2vR3/view" TargetMode="External"/><Relationship Id="rId8" Type="http://schemas.openxmlformats.org/officeDocument/2006/relationships/hyperlink" Target="https://lest.fe.uni-lj.si/projects/bd4nrg-big-data-for-next-generation-energy/" TargetMode="External"/><Relationship Id="rId20" Type="http://schemas.openxmlformats.org/officeDocument/2006/relationships/image" Target="../media/image292.png"/><Relationship Id="rId22" Type="http://schemas.openxmlformats.org/officeDocument/2006/relationships/image" Target="../media/image299.png"/><Relationship Id="rId21" Type="http://schemas.openxmlformats.org/officeDocument/2006/relationships/image" Target="../media/image291.png"/><Relationship Id="rId24" Type="http://schemas.openxmlformats.org/officeDocument/2006/relationships/image" Target="../media/image295.png"/><Relationship Id="rId23" Type="http://schemas.openxmlformats.org/officeDocument/2006/relationships/image" Target="../media/image294.png"/><Relationship Id="rId26" Type="http://schemas.openxmlformats.org/officeDocument/2006/relationships/image" Target="../media/image298.png"/><Relationship Id="rId25" Type="http://schemas.openxmlformats.org/officeDocument/2006/relationships/image" Target="../media/image293.png"/><Relationship Id="rId28" Type="http://schemas.openxmlformats.org/officeDocument/2006/relationships/image" Target="../media/image125.png"/><Relationship Id="rId27" Type="http://schemas.openxmlformats.org/officeDocument/2006/relationships/image" Target="../media/image297.png"/><Relationship Id="rId11" Type="http://schemas.openxmlformats.org/officeDocument/2006/relationships/hyperlink" Target="https://eepublicdownloads.entsoe.eu/clean-documents/EDI/Library/HRM/Harmonised_Role_Model_2020-01.pdf" TargetMode="External"/><Relationship Id="rId10" Type="http://schemas.openxmlformats.org/officeDocument/2006/relationships/hyperlink" Target="https://eepublicdownloads.entsoe.eu/clean-documents/EDI/Library/HRM/Harmonised_Role_Model_2020-01.pdf" TargetMode="External"/><Relationship Id="rId13" Type="http://schemas.openxmlformats.org/officeDocument/2006/relationships/image" Target="../media/image287.png"/><Relationship Id="rId12" Type="http://schemas.openxmlformats.org/officeDocument/2006/relationships/hyperlink" Target="https://www.entsoe.eu/digital/cim/role-models/" TargetMode="External"/><Relationship Id="rId15" Type="http://schemas.openxmlformats.org/officeDocument/2006/relationships/image" Target="../media/image285.png"/><Relationship Id="rId14" Type="http://schemas.openxmlformats.org/officeDocument/2006/relationships/image" Target="../media/image281.png"/><Relationship Id="rId17" Type="http://schemas.openxmlformats.org/officeDocument/2006/relationships/image" Target="../media/image288.png"/><Relationship Id="rId16" Type="http://schemas.openxmlformats.org/officeDocument/2006/relationships/image" Target="../media/image286.png"/><Relationship Id="rId19" Type="http://schemas.openxmlformats.org/officeDocument/2006/relationships/image" Target="../media/image289.png"/><Relationship Id="rId18" Type="http://schemas.openxmlformats.org/officeDocument/2006/relationships/image" Target="../media/image29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39.xml"/><Relationship Id="rId3" Type="http://schemas.openxmlformats.org/officeDocument/2006/relationships/hyperlink" Target="https://www.jointdevelopment.org/" TargetMode="External"/><Relationship Id="rId4" Type="http://schemas.openxmlformats.org/officeDocument/2006/relationships/hyperlink" Target="https://github.com/CommunitySpecification/1.0"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8.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57.xml"/><Relationship Id="rId2" Type="http://schemas.openxmlformats.org/officeDocument/2006/relationships/notesSlide" Target="../notesSlides/notesSlide40.xml"/><Relationship Id="rId3" Type="http://schemas.openxmlformats.org/officeDocument/2006/relationships/image" Target="../media/image300.png"/><Relationship Id="rId4" Type="http://schemas.openxmlformats.org/officeDocument/2006/relationships/image" Target="../media/image296.png"/><Relationship Id="rId5" Type="http://schemas.openxmlformats.org/officeDocument/2006/relationships/image" Target="../media/image304.png"/><Relationship Id="rId6" Type="http://schemas.openxmlformats.org/officeDocument/2006/relationships/image" Target="../media/image30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1.xml"/><Relationship Id="rId3" Type="http://schemas.openxmlformats.org/officeDocument/2006/relationships/image" Target="../media/image30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42.xml"/><Relationship Id="rId3" Type="http://schemas.openxmlformats.org/officeDocument/2006/relationships/image" Target="../media/image30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5.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46.xml"/><Relationship Id="rId2" Type="http://schemas.openxmlformats.org/officeDocument/2006/relationships/notesSlide" Target="../notesSlides/notesSlide44.xml"/><Relationship Id="rId3" Type="http://schemas.openxmlformats.org/officeDocument/2006/relationships/image" Target="../media/image30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6.xml"/><Relationship Id="rId2" Type="http://schemas.openxmlformats.org/officeDocument/2006/relationships/notesSlide" Target="../notesSlides/notesSlide45.xml"/><Relationship Id="rId3" Type="http://schemas.openxmlformats.org/officeDocument/2006/relationships/hyperlink" Target="https://www.lfenergy.org/host-your-project/" TargetMode="External"/><Relationship Id="rId4" Type="http://schemas.openxmlformats.org/officeDocument/2006/relationships/image" Target="../media/image30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7.xml"/><Relationship Id="rId2" Type="http://schemas.openxmlformats.org/officeDocument/2006/relationships/notesSlide" Target="../notesSlides/notesSlide46.xml"/><Relationship Id="rId3" Type="http://schemas.openxmlformats.org/officeDocument/2006/relationships/hyperlink" Target="https://wiki.lfenergy.org/display/HOME/LF+Energy" TargetMode="External"/><Relationship Id="rId4" Type="http://schemas.openxmlformats.org/officeDocument/2006/relationships/image" Target="../media/image30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7.xml"/><Relationship Id="rId3" Type="http://schemas.openxmlformats.org/officeDocument/2006/relationships/image" Target="../media/image30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48.xml"/><Relationship Id="rId3" Type="http://schemas.openxmlformats.org/officeDocument/2006/relationships/image" Target="../media/image30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49.xml"/><Relationship Id="rId3" Type="http://schemas.openxmlformats.org/officeDocument/2006/relationships/image" Target="../media/image3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9.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67.xml"/><Relationship Id="rId2" Type="http://schemas.openxmlformats.org/officeDocument/2006/relationships/notesSlide" Target="../notesSlides/notesSlide50.xml"/><Relationship Id="rId3" Type="http://schemas.openxmlformats.org/officeDocument/2006/relationships/image" Target="../media/image302.png"/><Relationship Id="rId4" Type="http://schemas.openxmlformats.org/officeDocument/2006/relationships/hyperlink" Target="https://lfenergy.org/"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3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48.xml"/><Relationship Id="rId2" Type="http://schemas.openxmlformats.org/officeDocument/2006/relationships/notesSlide" Target="../notesSlides/notesSlide6.xml"/><Relationship Id="rId3" Type="http://schemas.openxmlformats.org/officeDocument/2006/relationships/image" Target="../media/image68.jpg"/><Relationship Id="rId4" Type="http://schemas.openxmlformats.org/officeDocument/2006/relationships/image" Target="../media/image69.png"/></Relationships>
</file>

<file path=ppt/slides/_rels/slide7.xml.rels><?xml version="1.0" encoding="UTF-8" standalone="yes"?><Relationships xmlns="http://schemas.openxmlformats.org/package/2006/relationships"><Relationship Id="rId20" Type="http://schemas.openxmlformats.org/officeDocument/2006/relationships/image" Target="../media/image91.png"/><Relationship Id="rId22" Type="http://schemas.openxmlformats.org/officeDocument/2006/relationships/image" Target="../media/image83.png"/><Relationship Id="rId21" Type="http://schemas.openxmlformats.org/officeDocument/2006/relationships/image" Target="../media/image90.png"/><Relationship Id="rId24" Type="http://schemas.openxmlformats.org/officeDocument/2006/relationships/image" Target="../media/image92.png"/><Relationship Id="rId23" Type="http://schemas.openxmlformats.org/officeDocument/2006/relationships/image" Target="../media/image80.png"/><Relationship Id="rId1" Type="http://schemas.openxmlformats.org/officeDocument/2006/relationships/slideLayout" Target="../slideLayouts/slideLayout106.xml"/><Relationship Id="rId2" Type="http://schemas.openxmlformats.org/officeDocument/2006/relationships/notesSlide" Target="../notesSlides/notesSlide7.xml"/><Relationship Id="rId3" Type="http://schemas.openxmlformats.org/officeDocument/2006/relationships/image" Target="../media/image76.png"/><Relationship Id="rId4" Type="http://schemas.openxmlformats.org/officeDocument/2006/relationships/image" Target="../media/image74.png"/><Relationship Id="rId9" Type="http://schemas.openxmlformats.org/officeDocument/2006/relationships/image" Target="../media/image70.png"/><Relationship Id="rId26" Type="http://schemas.openxmlformats.org/officeDocument/2006/relationships/image" Target="../media/image81.png"/><Relationship Id="rId25" Type="http://schemas.openxmlformats.org/officeDocument/2006/relationships/image" Target="../media/image84.jp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71.png"/><Relationship Id="rId8" Type="http://schemas.openxmlformats.org/officeDocument/2006/relationships/image" Target="../media/image72.png"/><Relationship Id="rId11" Type="http://schemas.openxmlformats.org/officeDocument/2006/relationships/image" Target="../media/image96.png"/><Relationship Id="rId10" Type="http://schemas.openxmlformats.org/officeDocument/2006/relationships/image" Target="../media/image82.png"/><Relationship Id="rId13" Type="http://schemas.openxmlformats.org/officeDocument/2006/relationships/image" Target="../media/image94.png"/><Relationship Id="rId12" Type="http://schemas.openxmlformats.org/officeDocument/2006/relationships/image" Target="../media/image95.png"/><Relationship Id="rId15" Type="http://schemas.openxmlformats.org/officeDocument/2006/relationships/image" Target="../media/image86.png"/><Relationship Id="rId14" Type="http://schemas.openxmlformats.org/officeDocument/2006/relationships/image" Target="../media/image93.png"/><Relationship Id="rId17" Type="http://schemas.openxmlformats.org/officeDocument/2006/relationships/image" Target="../media/image89.png"/><Relationship Id="rId16" Type="http://schemas.openxmlformats.org/officeDocument/2006/relationships/image" Target="../media/image88.png"/><Relationship Id="rId19" Type="http://schemas.openxmlformats.org/officeDocument/2006/relationships/image" Target="../media/image85.png"/><Relationship Id="rId18" Type="http://schemas.openxmlformats.org/officeDocument/2006/relationships/image" Target="../media/image8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51.xml"/><Relationship Id="rId2" Type="http://schemas.openxmlformats.org/officeDocument/2006/relationships/notesSlide" Target="../notesSlides/notesSlide8.xml"/><Relationship Id="rId3" Type="http://schemas.openxmlformats.org/officeDocument/2006/relationships/image" Target="../media/image79.png"/><Relationship Id="rId4" Type="http://schemas.openxmlformats.org/officeDocument/2006/relationships/image" Target="../media/image78.png"/><Relationship Id="rId9" Type="http://schemas.openxmlformats.org/officeDocument/2006/relationships/image" Target="../media/image113.png"/><Relationship Id="rId5" Type="http://schemas.openxmlformats.org/officeDocument/2006/relationships/image" Target="../media/image100.png"/><Relationship Id="rId6" Type="http://schemas.openxmlformats.org/officeDocument/2006/relationships/image" Target="../media/image97.png"/><Relationship Id="rId7" Type="http://schemas.openxmlformats.org/officeDocument/2006/relationships/image" Target="../media/image106.png"/><Relationship Id="rId8" Type="http://schemas.openxmlformats.org/officeDocument/2006/relationships/image" Target="../media/image101.png"/><Relationship Id="rId11" Type="http://schemas.openxmlformats.org/officeDocument/2006/relationships/image" Target="../media/image110.png"/><Relationship Id="rId10" Type="http://schemas.openxmlformats.org/officeDocument/2006/relationships/image" Target="../media/image105.png"/><Relationship Id="rId13" Type="http://schemas.openxmlformats.org/officeDocument/2006/relationships/image" Target="../media/image114.png"/><Relationship Id="rId12" Type="http://schemas.openxmlformats.org/officeDocument/2006/relationships/image" Target="../media/image115.png"/><Relationship Id="rId15" Type="http://schemas.openxmlformats.org/officeDocument/2006/relationships/image" Target="../media/image108.png"/><Relationship Id="rId14" Type="http://schemas.openxmlformats.org/officeDocument/2006/relationships/image" Target="../media/image112.png"/><Relationship Id="rId17" Type="http://schemas.openxmlformats.org/officeDocument/2006/relationships/image" Target="../media/image98.png"/><Relationship Id="rId16" Type="http://schemas.openxmlformats.org/officeDocument/2006/relationships/image" Target="../media/image107.png"/><Relationship Id="rId19" Type="http://schemas.openxmlformats.org/officeDocument/2006/relationships/image" Target="../media/image111.png"/><Relationship Id="rId18" Type="http://schemas.openxmlformats.org/officeDocument/2006/relationships/image" Target="../media/image10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63.xml"/><Relationship Id="rId2" Type="http://schemas.openxmlformats.org/officeDocument/2006/relationships/notesSlide" Target="../notesSlides/notesSlide9.xml"/><Relationship Id="rId3" Type="http://schemas.openxmlformats.org/officeDocument/2006/relationships/image" Target="../media/image104.png"/><Relationship Id="rId4" Type="http://schemas.openxmlformats.org/officeDocument/2006/relationships/image" Target="../media/image102.png"/><Relationship Id="rId9" Type="http://schemas.openxmlformats.org/officeDocument/2006/relationships/image" Target="../media/image124.png"/><Relationship Id="rId5" Type="http://schemas.openxmlformats.org/officeDocument/2006/relationships/image" Target="../media/image99.png"/><Relationship Id="rId6" Type="http://schemas.openxmlformats.org/officeDocument/2006/relationships/image" Target="../media/image103.png"/><Relationship Id="rId7" Type="http://schemas.openxmlformats.org/officeDocument/2006/relationships/image" Target="../media/image119.png"/><Relationship Id="rId8" Type="http://schemas.openxmlformats.org/officeDocument/2006/relationships/image" Target="../media/image126.png"/><Relationship Id="rId11" Type="http://schemas.openxmlformats.org/officeDocument/2006/relationships/image" Target="../media/image122.png"/><Relationship Id="rId10" Type="http://schemas.openxmlformats.org/officeDocument/2006/relationships/image" Target="../media/image123.png"/><Relationship Id="rId13" Type="http://schemas.openxmlformats.org/officeDocument/2006/relationships/image" Target="../media/image133.png"/><Relationship Id="rId12" Type="http://schemas.openxmlformats.org/officeDocument/2006/relationships/image" Target="../media/image132.png"/><Relationship Id="rId15" Type="http://schemas.openxmlformats.org/officeDocument/2006/relationships/image" Target="../media/image128.png"/><Relationship Id="rId14" Type="http://schemas.openxmlformats.org/officeDocument/2006/relationships/image" Target="../media/image134.png"/><Relationship Id="rId17" Type="http://schemas.openxmlformats.org/officeDocument/2006/relationships/image" Target="../media/image125.png"/><Relationship Id="rId16" Type="http://schemas.openxmlformats.org/officeDocument/2006/relationships/image" Target="../media/image131.png"/><Relationship Id="rId18" Type="http://schemas.openxmlformats.org/officeDocument/2006/relationships/image" Target="../media/image13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185" name="Shape 1185"/>
        <p:cNvGrpSpPr/>
        <p:nvPr/>
      </p:nvGrpSpPr>
      <p:grpSpPr>
        <a:xfrm>
          <a:off x="0" y="0"/>
          <a:ext cx="0" cy="0"/>
          <a:chOff x="0" y="0"/>
          <a:chExt cx="0" cy="0"/>
        </a:xfrm>
      </p:grpSpPr>
      <p:pic>
        <p:nvPicPr>
          <p:cNvPr id="1186" name="Google Shape;1186;gb3fc646f3c_0_54"/>
          <p:cNvPicPr preferRelativeResize="0"/>
          <p:nvPr/>
        </p:nvPicPr>
        <p:blipFill>
          <a:blip r:embed="rId4">
            <a:alphaModFix/>
          </a:blip>
          <a:stretch>
            <a:fillRect/>
          </a:stretch>
        </p:blipFill>
        <p:spPr>
          <a:xfrm>
            <a:off x="1780433" y="2430139"/>
            <a:ext cx="8744468" cy="1145500"/>
          </a:xfrm>
          <a:prstGeom prst="rect">
            <a:avLst/>
          </a:prstGeom>
          <a:noFill/>
          <a:ln>
            <a:noFill/>
          </a:ln>
        </p:spPr>
      </p:pic>
      <p:sp>
        <p:nvSpPr>
          <p:cNvPr id="1187" name="Google Shape;1187;gb3fc646f3c_0_54"/>
          <p:cNvSpPr txBox="1"/>
          <p:nvPr>
            <p:ph type="ctrTitle"/>
          </p:nvPr>
        </p:nvSpPr>
        <p:spPr>
          <a:xfrm>
            <a:off x="1456333" y="4371400"/>
            <a:ext cx="9144000" cy="6675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4400"/>
              <a:buNone/>
            </a:pPr>
            <a:r>
              <a:rPr lang="en-US" sz="4800">
                <a:solidFill>
                  <a:srgbClr val="FFFFFF"/>
                </a:solidFill>
                <a:latin typeface="Century Gothic"/>
                <a:ea typeface="Century Gothic"/>
                <a:cs typeface="Century Gothic"/>
                <a:sym typeface="Century Gothic"/>
              </a:rPr>
              <a:t>The Power of Together</a:t>
            </a:r>
            <a:endParaRPr sz="2400">
              <a:solidFill>
                <a:srgbClr val="FFFFFF"/>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g118fea77057_0_756"/>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en-US"/>
              <a:t>Forecasting Exponential Growth</a:t>
            </a:r>
            <a:endParaRPr/>
          </a:p>
        </p:txBody>
      </p:sp>
      <p:sp>
        <p:nvSpPr>
          <p:cNvPr id="1318" name="Google Shape;1318;g118fea77057_0_756"/>
          <p:cNvSpPr/>
          <p:nvPr/>
        </p:nvSpPr>
        <p:spPr>
          <a:xfrm>
            <a:off x="623033" y="5013833"/>
            <a:ext cx="2321100" cy="586500"/>
          </a:xfrm>
          <a:prstGeom prst="homePlate">
            <a:avLst>
              <a:gd fmla="val 50000" name="adj"/>
            </a:avLst>
          </a:prstGeom>
          <a:solidFill>
            <a:srgbClr val="009AD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Arial"/>
                <a:ea typeface="Arial"/>
                <a:cs typeface="Arial"/>
                <a:sym typeface="Arial"/>
              </a:rPr>
              <a:t>2022</a:t>
            </a:r>
            <a:endParaRPr b="1" i="0" sz="1900" u="none" cap="none" strike="noStrike">
              <a:solidFill>
                <a:schemeClr val="lt1"/>
              </a:solidFill>
              <a:latin typeface="Arial"/>
              <a:ea typeface="Arial"/>
              <a:cs typeface="Arial"/>
              <a:sym typeface="Arial"/>
            </a:endParaRPr>
          </a:p>
        </p:txBody>
      </p:sp>
      <p:sp>
        <p:nvSpPr>
          <p:cNvPr id="1319" name="Google Shape;1319;g118fea77057_0_756"/>
          <p:cNvSpPr/>
          <p:nvPr/>
        </p:nvSpPr>
        <p:spPr>
          <a:xfrm>
            <a:off x="2770256" y="5013833"/>
            <a:ext cx="3212700" cy="586500"/>
          </a:xfrm>
          <a:prstGeom prst="chevron">
            <a:avLst>
              <a:gd fmla="val 50000" name="adj"/>
            </a:avLst>
          </a:prstGeom>
          <a:solidFill>
            <a:srgbClr val="0070C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Arial"/>
                <a:ea typeface="Arial"/>
                <a:cs typeface="Arial"/>
                <a:sym typeface="Arial"/>
              </a:rPr>
              <a:t>2023</a:t>
            </a:r>
            <a:endParaRPr b="1" i="0" sz="1900" u="none" cap="none" strike="noStrike">
              <a:solidFill>
                <a:schemeClr val="lt1"/>
              </a:solidFill>
              <a:latin typeface="Arial"/>
              <a:ea typeface="Arial"/>
              <a:cs typeface="Arial"/>
              <a:sym typeface="Arial"/>
            </a:endParaRPr>
          </a:p>
        </p:txBody>
      </p:sp>
      <p:sp>
        <p:nvSpPr>
          <p:cNvPr id="1320" name="Google Shape;1320;g118fea77057_0_756"/>
          <p:cNvSpPr/>
          <p:nvPr/>
        </p:nvSpPr>
        <p:spPr>
          <a:xfrm>
            <a:off x="5809078" y="5013833"/>
            <a:ext cx="3212700" cy="586500"/>
          </a:xfrm>
          <a:prstGeom prst="chevron">
            <a:avLst>
              <a:gd fmla="val 50000" name="adj"/>
            </a:avLst>
          </a:prstGeom>
          <a:solidFill>
            <a:srgbClr val="00376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Arial"/>
                <a:ea typeface="Arial"/>
                <a:cs typeface="Arial"/>
                <a:sym typeface="Arial"/>
              </a:rPr>
              <a:t>2024</a:t>
            </a:r>
            <a:endParaRPr b="1" i="0" sz="1900" u="none" cap="none" strike="noStrike">
              <a:solidFill>
                <a:schemeClr val="lt1"/>
              </a:solidFill>
              <a:latin typeface="Arial"/>
              <a:ea typeface="Arial"/>
              <a:cs typeface="Arial"/>
              <a:sym typeface="Arial"/>
            </a:endParaRPr>
          </a:p>
        </p:txBody>
      </p:sp>
      <p:sp>
        <p:nvSpPr>
          <p:cNvPr id="1321" name="Google Shape;1321;g118fea77057_0_756"/>
          <p:cNvSpPr/>
          <p:nvPr/>
        </p:nvSpPr>
        <p:spPr>
          <a:xfrm>
            <a:off x="8847900" y="5013833"/>
            <a:ext cx="3212700" cy="586500"/>
          </a:xfrm>
          <a:prstGeom prst="chevron">
            <a:avLst>
              <a:gd fmla="val 50000" name="adj"/>
            </a:avLst>
          </a:prstGeom>
          <a:solidFill>
            <a:srgbClr val="1F497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Arial"/>
                <a:ea typeface="Arial"/>
                <a:cs typeface="Arial"/>
                <a:sym typeface="Arial"/>
              </a:rPr>
              <a:t>2025</a:t>
            </a:r>
            <a:endParaRPr b="1" i="0" sz="1900" u="none" cap="none" strike="noStrike">
              <a:solidFill>
                <a:schemeClr val="lt1"/>
              </a:solidFill>
              <a:latin typeface="Arial"/>
              <a:ea typeface="Arial"/>
              <a:cs typeface="Arial"/>
              <a:sym typeface="Arial"/>
            </a:endParaRPr>
          </a:p>
        </p:txBody>
      </p:sp>
      <p:cxnSp>
        <p:nvCxnSpPr>
          <p:cNvPr id="1322" name="Google Shape;1322;g118fea77057_0_756"/>
          <p:cNvCxnSpPr/>
          <p:nvPr/>
        </p:nvCxnSpPr>
        <p:spPr>
          <a:xfrm flipH="1" rot="10800000">
            <a:off x="4322575" y="1904575"/>
            <a:ext cx="6186600" cy="2328000"/>
          </a:xfrm>
          <a:prstGeom prst="straightConnector1">
            <a:avLst/>
          </a:prstGeom>
          <a:noFill/>
          <a:ln cap="flat" cmpd="sng" w="28575">
            <a:solidFill>
              <a:schemeClr val="accent6"/>
            </a:solidFill>
            <a:prstDash val="solid"/>
            <a:round/>
            <a:headEnd len="sm" w="sm" type="none"/>
            <a:tailEnd len="med" w="med" type="triangle"/>
          </a:ln>
        </p:spPr>
      </p:cxnSp>
      <p:sp>
        <p:nvSpPr>
          <p:cNvPr id="1323" name="Google Shape;1323;g118fea77057_0_756"/>
          <p:cNvSpPr txBox="1"/>
          <p:nvPr/>
        </p:nvSpPr>
        <p:spPr>
          <a:xfrm>
            <a:off x="7593333" y="3162200"/>
            <a:ext cx="4551300" cy="14775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2000"/>
              <a:buFont typeface="Arial"/>
              <a:buNone/>
            </a:pPr>
            <a:r>
              <a:rPr b="1" lang="en-US" sz="2000">
                <a:solidFill>
                  <a:schemeClr val="accent6"/>
                </a:solidFill>
                <a:latin typeface="Century Gothic"/>
                <a:ea typeface="Century Gothic"/>
                <a:cs typeface="Century Gothic"/>
                <a:sym typeface="Century Gothic"/>
              </a:rPr>
              <a:t>100s of projects</a:t>
            </a:r>
            <a:endParaRPr b="1" sz="2000">
              <a:solidFill>
                <a:schemeClr val="accent6"/>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1" lang="en-US" sz="2000">
                <a:solidFill>
                  <a:schemeClr val="accent6"/>
                </a:solidFill>
                <a:latin typeface="Century Gothic"/>
                <a:ea typeface="Century Gothic"/>
                <a:cs typeface="Century Gothic"/>
                <a:sym typeface="Century Gothic"/>
              </a:rPr>
              <a:t>R &amp; D Sandboxes</a:t>
            </a:r>
            <a:endParaRPr b="1" sz="2000">
              <a:solidFill>
                <a:schemeClr val="accent6"/>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1" lang="en-US" sz="2000">
                <a:solidFill>
                  <a:schemeClr val="accent6"/>
                </a:solidFill>
                <a:latin typeface="Century Gothic"/>
                <a:ea typeface="Century Gothic"/>
                <a:cs typeface="Century Gothic"/>
                <a:sym typeface="Century Gothic"/>
              </a:rPr>
              <a:t>A thousand members</a:t>
            </a:r>
            <a:endParaRPr b="1" sz="2000">
              <a:solidFill>
                <a:schemeClr val="accent6"/>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2000"/>
              <a:buFont typeface="Arial"/>
              <a:buNone/>
            </a:pPr>
            <a:r>
              <a:rPr b="1" lang="en-US" sz="2000">
                <a:solidFill>
                  <a:schemeClr val="accent6"/>
                </a:solidFill>
                <a:latin typeface="Century Gothic"/>
                <a:ea typeface="Century Gothic"/>
                <a:cs typeface="Century Gothic"/>
                <a:sym typeface="Century Gothic"/>
              </a:rPr>
              <a:t>10s of thousands of developers</a:t>
            </a:r>
            <a:endParaRPr b="1" sz="2000">
              <a:solidFill>
                <a:schemeClr val="accent6"/>
              </a:solidFill>
              <a:latin typeface="Century Gothic"/>
              <a:ea typeface="Century Gothic"/>
              <a:cs typeface="Century Gothic"/>
              <a:sym typeface="Century Gothic"/>
            </a:endParaRPr>
          </a:p>
        </p:txBody>
      </p:sp>
      <p:pic>
        <p:nvPicPr>
          <p:cNvPr id="1324" name="Google Shape;1324;g118fea77057_0_756"/>
          <p:cNvPicPr preferRelativeResize="0"/>
          <p:nvPr/>
        </p:nvPicPr>
        <p:blipFill rotWithShape="1">
          <a:blip r:embed="rId3">
            <a:alphaModFix/>
          </a:blip>
          <a:srcRect b="0" l="0" r="0" t="0"/>
          <a:stretch/>
        </p:blipFill>
        <p:spPr>
          <a:xfrm>
            <a:off x="210700" y="3735498"/>
            <a:ext cx="2957576" cy="769600"/>
          </a:xfrm>
          <a:prstGeom prst="rect">
            <a:avLst/>
          </a:prstGeom>
          <a:noFill/>
          <a:ln>
            <a:noFill/>
          </a:ln>
        </p:spPr>
      </p:pic>
      <p:grpSp>
        <p:nvGrpSpPr>
          <p:cNvPr id="1325" name="Google Shape;1325;g118fea77057_0_756"/>
          <p:cNvGrpSpPr/>
          <p:nvPr/>
        </p:nvGrpSpPr>
        <p:grpSpPr>
          <a:xfrm>
            <a:off x="749200" y="2695940"/>
            <a:ext cx="1743866" cy="825960"/>
            <a:chOff x="1303625" y="2988165"/>
            <a:chExt cx="1743866" cy="825960"/>
          </a:xfrm>
        </p:grpSpPr>
        <p:pic>
          <p:nvPicPr>
            <p:cNvPr id="1326" name="Google Shape;1326;g118fea77057_0_756"/>
            <p:cNvPicPr preferRelativeResize="0"/>
            <p:nvPr/>
          </p:nvPicPr>
          <p:blipFill rotWithShape="1">
            <a:blip r:embed="rId4">
              <a:alphaModFix/>
            </a:blip>
            <a:srcRect b="0" l="0" r="0" t="0"/>
            <a:stretch/>
          </p:blipFill>
          <p:spPr>
            <a:xfrm>
              <a:off x="1303625" y="2988165"/>
              <a:ext cx="1743866" cy="662000"/>
            </a:xfrm>
            <a:prstGeom prst="rect">
              <a:avLst/>
            </a:prstGeom>
            <a:noFill/>
            <a:ln>
              <a:noFill/>
            </a:ln>
          </p:spPr>
        </p:pic>
        <p:sp>
          <p:nvSpPr>
            <p:cNvPr id="1327" name="Google Shape;1327;g118fea77057_0_756"/>
            <p:cNvSpPr txBox="1"/>
            <p:nvPr/>
          </p:nvSpPr>
          <p:spPr>
            <a:xfrm>
              <a:off x="1346700" y="3198525"/>
              <a:ext cx="1597500" cy="6156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Century Gothic"/>
                  <a:ea typeface="Century Gothic"/>
                  <a:cs typeface="Century Gothic"/>
                  <a:sym typeface="Century Gothic"/>
                </a:rPr>
                <a:t>OCPP Cloud Connector</a:t>
              </a:r>
              <a:endParaRPr b="1" i="0" sz="1400" u="none" cap="none" strike="noStrike">
                <a:solidFill>
                  <a:srgbClr val="000000"/>
                </a:solidFill>
                <a:latin typeface="Century Gothic"/>
                <a:ea typeface="Century Gothic"/>
                <a:cs typeface="Century Gothic"/>
                <a:sym typeface="Century Gothic"/>
              </a:endParaRPr>
            </a:p>
          </p:txBody>
        </p:sp>
      </p:gr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pic>
        <p:nvPicPr>
          <p:cNvPr id="1333" name="Google Shape;1333;gb965c7571a_3_275"/>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8" name="Shape 1338"/>
        <p:cNvGrpSpPr/>
        <p:nvPr/>
      </p:nvGrpSpPr>
      <p:grpSpPr>
        <a:xfrm>
          <a:off x="0" y="0"/>
          <a:ext cx="0" cy="0"/>
          <a:chOff x="0" y="0"/>
          <a:chExt cx="0" cy="0"/>
        </a:xfrm>
      </p:grpSpPr>
      <p:sp>
        <p:nvSpPr>
          <p:cNvPr id="1339" name="Google Shape;1339;g118fea77057_0_1534"/>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4400"/>
              <a:buFont typeface="Arial"/>
              <a:buNone/>
            </a:pPr>
            <a:r>
              <a:rPr lang="en-US" sz="5900"/>
              <a:t>Open Source </a:t>
            </a:r>
            <a:endParaRPr sz="5900"/>
          </a:p>
          <a:p>
            <a:pPr indent="0" lvl="0" marL="0" rtl="0" algn="ctr">
              <a:lnSpc>
                <a:spcPct val="90000"/>
              </a:lnSpc>
              <a:spcBef>
                <a:spcPts val="0"/>
              </a:spcBef>
              <a:spcAft>
                <a:spcPts val="0"/>
              </a:spcAft>
              <a:buClr>
                <a:schemeClr val="dk1"/>
              </a:buClr>
              <a:buSzPts val="4400"/>
              <a:buFont typeface="Arial"/>
              <a:buNone/>
            </a:pPr>
            <a:r>
              <a:rPr lang="en-US" sz="4100"/>
              <a:t>is simply defined as a permissive IP license that enables shared investment</a:t>
            </a:r>
            <a:endParaRPr sz="4100"/>
          </a:p>
          <a:p>
            <a:pPr indent="0" lvl="0" marL="0" rtl="0" algn="ctr">
              <a:lnSpc>
                <a:spcPct val="90000"/>
              </a:lnSpc>
              <a:spcBef>
                <a:spcPts val="0"/>
              </a:spcBef>
              <a:spcAft>
                <a:spcPts val="0"/>
              </a:spcAft>
              <a:buClr>
                <a:schemeClr val="dk1"/>
              </a:buClr>
              <a:buSzPts val="4400"/>
              <a:buFont typeface="Arial"/>
              <a:buNone/>
            </a:pPr>
            <a:r>
              <a:rPr lang="en-US" sz="4100"/>
              <a:t>and leveraged development </a:t>
            </a:r>
            <a:endParaRPr sz="4100"/>
          </a:p>
          <a:p>
            <a:pPr indent="0" lvl="0" marL="0" rtl="0" algn="ctr">
              <a:lnSpc>
                <a:spcPct val="100000"/>
              </a:lnSpc>
              <a:spcBef>
                <a:spcPts val="0"/>
              </a:spcBef>
              <a:spcAft>
                <a:spcPts val="0"/>
              </a:spcAft>
              <a:buSzPts val="4000"/>
              <a:buNone/>
            </a:pPr>
            <a:r>
              <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4" name="Shape 1344"/>
        <p:cNvGrpSpPr/>
        <p:nvPr/>
      </p:nvGrpSpPr>
      <p:grpSpPr>
        <a:xfrm>
          <a:off x="0" y="0"/>
          <a:ext cx="0" cy="0"/>
          <a:chOff x="0" y="0"/>
          <a:chExt cx="0" cy="0"/>
        </a:xfrm>
      </p:grpSpPr>
      <p:sp>
        <p:nvSpPr>
          <p:cNvPr id="1345" name="Google Shape;1345;g118fea77057_0_1539"/>
          <p:cNvSpPr txBox="1"/>
          <p:nvPr/>
        </p:nvSpPr>
        <p:spPr>
          <a:xfrm>
            <a:off x="624960" y="365040"/>
            <a:ext cx="10933500" cy="935400"/>
          </a:xfrm>
          <a:prstGeom prst="rect">
            <a:avLst/>
          </a:prstGeom>
          <a:noFill/>
          <a:ln>
            <a:noFill/>
          </a:ln>
        </p:spPr>
        <p:txBody>
          <a:bodyPr anchorCtr="0" anchor="ctr" bIns="45700" lIns="91425" spcFirstLastPara="1" rIns="91425" wrap="square" tIns="45700">
            <a:noAutofit/>
          </a:bodyPr>
          <a:lstStyle/>
          <a:p>
            <a:pPr indent="0" lvl="0" marL="0" marR="0" rtl="0" algn="l">
              <a:lnSpc>
                <a:spcPct val="90000"/>
              </a:lnSpc>
              <a:spcBef>
                <a:spcPts val="0"/>
              </a:spcBef>
              <a:spcAft>
                <a:spcPts val="0"/>
              </a:spcAft>
              <a:buClr>
                <a:srgbClr val="000000"/>
              </a:buClr>
              <a:buSzPts val="3240"/>
              <a:buFont typeface="Arial"/>
              <a:buNone/>
            </a:pPr>
            <a:r>
              <a:rPr b="0" i="0" lang="en-US" sz="3600" u="none" cap="none" strike="noStrike">
                <a:solidFill>
                  <a:srgbClr val="009ADE"/>
                </a:solidFill>
                <a:latin typeface="Century Gothic"/>
                <a:ea typeface="Century Gothic"/>
                <a:cs typeface="Century Gothic"/>
                <a:sym typeface="Century Gothic"/>
              </a:rPr>
              <a:t>Today open source generally comprises 80-90% of a modern system’s total codebase</a:t>
            </a:r>
            <a:endParaRPr b="0" i="0" sz="3600" u="none" cap="none" strike="noStrike">
              <a:solidFill>
                <a:srgbClr val="009ADE"/>
              </a:solidFill>
              <a:latin typeface="Century Gothic"/>
              <a:ea typeface="Century Gothic"/>
              <a:cs typeface="Century Gothic"/>
              <a:sym typeface="Century Gothic"/>
            </a:endParaRPr>
          </a:p>
        </p:txBody>
      </p:sp>
      <p:pic>
        <p:nvPicPr>
          <p:cNvPr id="1346" name="Google Shape;1346;g118fea77057_0_1539"/>
          <p:cNvPicPr preferRelativeResize="0"/>
          <p:nvPr/>
        </p:nvPicPr>
        <p:blipFill rotWithShape="1">
          <a:blip r:embed="rId3">
            <a:alphaModFix/>
          </a:blip>
          <a:srcRect b="0" l="0" r="0" t="0"/>
          <a:stretch/>
        </p:blipFill>
        <p:spPr>
          <a:xfrm>
            <a:off x="1175760" y="4352040"/>
            <a:ext cx="4366801" cy="1144440"/>
          </a:xfrm>
          <a:prstGeom prst="rect">
            <a:avLst/>
          </a:prstGeom>
          <a:noFill/>
          <a:ln>
            <a:noFill/>
          </a:ln>
        </p:spPr>
      </p:pic>
      <p:sp>
        <p:nvSpPr>
          <p:cNvPr id="1347" name="Google Shape;1347;g118fea77057_0_1539"/>
          <p:cNvSpPr/>
          <p:nvPr/>
        </p:nvSpPr>
        <p:spPr>
          <a:xfrm>
            <a:off x="6861600" y="4476250"/>
            <a:ext cx="3406800" cy="1475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168FDF"/>
                </a:solidFill>
                <a:latin typeface="Gill Sans"/>
                <a:ea typeface="Gill Sans"/>
                <a:cs typeface="Gill Sans"/>
                <a:sym typeface="Gill Sans"/>
              </a:rPr>
              <a:t>Choose a Reference Implementation</a:t>
            </a:r>
            <a:br>
              <a:rPr b="0" i="0" lang="en-US" sz="1800" u="none" cap="none" strike="noStrike">
                <a:solidFill>
                  <a:srgbClr val="000000"/>
                </a:solidFill>
                <a:latin typeface="Arial"/>
                <a:ea typeface="Arial"/>
                <a:cs typeface="Arial"/>
                <a:sym typeface="Arial"/>
              </a:rPr>
            </a:br>
            <a:r>
              <a:rPr b="1" i="0" lang="en-US" sz="2000" u="none" cap="none" strike="noStrike">
                <a:solidFill>
                  <a:srgbClr val="00183C"/>
                </a:solidFill>
                <a:latin typeface="Gill Sans"/>
                <a:ea typeface="Gill Sans"/>
                <a:cs typeface="Gill Sans"/>
                <a:sym typeface="Gill Sans"/>
              </a:rPr>
              <a:t>Open Source Code (~20%)</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001"/>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348" name="Google Shape;1348;g118fea77057_0_1539"/>
          <p:cNvSpPr/>
          <p:nvPr/>
        </p:nvSpPr>
        <p:spPr>
          <a:xfrm rot="10800000">
            <a:off x="5543280" y="4755222"/>
            <a:ext cx="1173960" cy="378"/>
          </a:xfrm>
          <a:custGeom>
            <a:rect b="b" l="l" r="r" t="t"/>
            <a:pathLst>
              <a:path extrusionOk="0" h="21600" w="21600">
                <a:moveTo>
                  <a:pt x="0" y="0"/>
                </a:moveTo>
                <a:lnTo>
                  <a:pt x="21600" y="21600"/>
                </a:lnTo>
              </a:path>
            </a:pathLst>
          </a:custGeom>
          <a:noFill/>
          <a:ln cap="flat" cmpd="sng" w="76200">
            <a:solidFill>
              <a:srgbClr val="32A2FE"/>
            </a:solidFill>
            <a:prstDash val="solid"/>
            <a:round/>
            <a:headEnd len="sm" w="sm" type="none"/>
            <a:tailEnd len="sm" w="sm" type="none"/>
          </a:ln>
        </p:spPr>
      </p:sp>
      <p:pic>
        <p:nvPicPr>
          <p:cNvPr id="1349" name="Google Shape;1349;g118fea77057_0_1539"/>
          <p:cNvPicPr preferRelativeResize="0"/>
          <p:nvPr/>
        </p:nvPicPr>
        <p:blipFill rotWithShape="1">
          <a:blip r:embed="rId4">
            <a:alphaModFix/>
          </a:blip>
          <a:srcRect b="0" l="0" r="0" t="0"/>
          <a:stretch/>
        </p:blipFill>
        <p:spPr>
          <a:xfrm>
            <a:off x="1189800" y="3848400"/>
            <a:ext cx="4352760" cy="999360"/>
          </a:xfrm>
          <a:prstGeom prst="rect">
            <a:avLst/>
          </a:prstGeom>
          <a:noFill/>
          <a:ln>
            <a:noFill/>
          </a:ln>
        </p:spPr>
      </p:pic>
      <p:sp>
        <p:nvSpPr>
          <p:cNvPr id="1350" name="Google Shape;1350;g118fea77057_0_1539"/>
          <p:cNvSpPr/>
          <p:nvPr/>
        </p:nvSpPr>
        <p:spPr>
          <a:xfrm>
            <a:off x="6861600" y="3424320"/>
            <a:ext cx="4389900" cy="597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168FDF"/>
                </a:solidFill>
                <a:latin typeface="Gill Sans"/>
                <a:ea typeface="Gill Sans"/>
                <a:cs typeface="Gill Sans"/>
                <a:sym typeface="Gill Sans"/>
              </a:rPr>
              <a:t>Write Custom Code</a:t>
            </a:r>
            <a:br>
              <a:rPr b="0" i="0" lang="en-US" sz="1800" u="none" cap="none" strike="noStrike">
                <a:solidFill>
                  <a:srgbClr val="000000"/>
                </a:solidFill>
                <a:latin typeface="Arial"/>
                <a:ea typeface="Arial"/>
                <a:cs typeface="Arial"/>
                <a:sym typeface="Arial"/>
              </a:rPr>
            </a:br>
            <a:r>
              <a:rPr b="1" i="0" lang="en-US" sz="2000" u="none" cap="none" strike="noStrike">
                <a:solidFill>
                  <a:srgbClr val="00183C"/>
                </a:solidFill>
                <a:latin typeface="Gill Sans"/>
                <a:ea typeface="Gill Sans"/>
                <a:cs typeface="Gill Sans"/>
                <a:sym typeface="Gill Sans"/>
              </a:rPr>
              <a:t>Custom Code (~10%)</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001"/>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351" name="Google Shape;1351;g118fea77057_0_1539"/>
          <p:cNvSpPr/>
          <p:nvPr/>
        </p:nvSpPr>
        <p:spPr>
          <a:xfrm rot="10800000">
            <a:off x="5543280" y="3662262"/>
            <a:ext cx="1173960" cy="378"/>
          </a:xfrm>
          <a:custGeom>
            <a:rect b="b" l="l" r="r" t="t"/>
            <a:pathLst>
              <a:path extrusionOk="0" h="21600" w="21600">
                <a:moveTo>
                  <a:pt x="0" y="0"/>
                </a:moveTo>
                <a:lnTo>
                  <a:pt x="21600" y="21600"/>
                </a:lnTo>
              </a:path>
            </a:pathLst>
          </a:custGeom>
          <a:noFill/>
          <a:ln cap="flat" cmpd="sng" w="76200">
            <a:solidFill>
              <a:srgbClr val="32A2FE"/>
            </a:solidFill>
            <a:prstDash val="solid"/>
            <a:round/>
            <a:headEnd len="sm" w="sm" type="none"/>
            <a:tailEnd len="sm" w="sm" type="none"/>
          </a:ln>
        </p:spPr>
      </p:sp>
      <p:pic>
        <p:nvPicPr>
          <p:cNvPr id="1352" name="Google Shape;1352;g118fea77057_0_1539"/>
          <p:cNvPicPr preferRelativeResize="0"/>
          <p:nvPr/>
        </p:nvPicPr>
        <p:blipFill rotWithShape="1">
          <a:blip r:embed="rId5">
            <a:alphaModFix/>
          </a:blip>
          <a:srcRect b="0" l="0" r="0" t="0"/>
          <a:stretch/>
        </p:blipFill>
        <p:spPr>
          <a:xfrm>
            <a:off x="1189800" y="3447360"/>
            <a:ext cx="4352760" cy="372600"/>
          </a:xfrm>
          <a:prstGeom prst="rect">
            <a:avLst/>
          </a:prstGeom>
          <a:noFill/>
          <a:ln>
            <a:noFill/>
          </a:ln>
        </p:spPr>
      </p:pic>
      <p:sp>
        <p:nvSpPr>
          <p:cNvPr id="1353" name="Google Shape;1353;g118fea77057_0_1539"/>
          <p:cNvSpPr/>
          <p:nvPr/>
        </p:nvSpPr>
        <p:spPr>
          <a:xfrm>
            <a:off x="6861600" y="1988640"/>
            <a:ext cx="4704000" cy="1308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800" u="none" cap="none" strike="noStrike">
                <a:solidFill>
                  <a:srgbClr val="168FDF"/>
                </a:solidFill>
                <a:latin typeface="Gill Sans"/>
                <a:ea typeface="Gill Sans"/>
                <a:cs typeface="Gill Sans"/>
                <a:sym typeface="Gill Sans"/>
              </a:rPr>
              <a:t>Use Open Source </a:t>
            </a:r>
            <a:br>
              <a:rPr b="0" i="0" lang="en-US" sz="1800" u="none" cap="none" strike="noStrike">
                <a:solidFill>
                  <a:srgbClr val="000000"/>
                </a:solidFill>
                <a:latin typeface="Arial"/>
                <a:ea typeface="Arial"/>
                <a:cs typeface="Arial"/>
                <a:sym typeface="Arial"/>
              </a:rPr>
            </a:br>
            <a:r>
              <a:rPr b="0" i="0" lang="en-US" sz="2800" u="none" cap="none" strike="noStrike">
                <a:solidFill>
                  <a:srgbClr val="168FDF"/>
                </a:solidFill>
                <a:latin typeface="Gill Sans"/>
                <a:ea typeface="Gill Sans"/>
                <a:cs typeface="Gill Sans"/>
                <a:sym typeface="Gill Sans"/>
              </a:rPr>
              <a:t>Libraries to Solve Problems</a:t>
            </a:r>
            <a:br>
              <a:rPr b="0" i="0" lang="en-US" sz="1800" u="none" cap="none" strike="noStrike">
                <a:solidFill>
                  <a:srgbClr val="000000"/>
                </a:solidFill>
                <a:latin typeface="Arial"/>
                <a:ea typeface="Arial"/>
                <a:cs typeface="Arial"/>
                <a:sym typeface="Arial"/>
              </a:rPr>
            </a:br>
            <a:r>
              <a:rPr b="1" i="0" lang="en-US" sz="2000" u="none" cap="none" strike="noStrike">
                <a:solidFill>
                  <a:srgbClr val="00183C"/>
                </a:solidFill>
                <a:latin typeface="Gill Sans"/>
                <a:ea typeface="Gill Sans"/>
                <a:cs typeface="Gill Sans"/>
                <a:sym typeface="Gill Sans"/>
              </a:rPr>
              <a:t>Open Source Code (~70%)</a:t>
            </a:r>
            <a:endParaRPr b="0" i="0" sz="2000" u="none" cap="none" strike="noStrike">
              <a:solidFill>
                <a:srgbClr val="000000"/>
              </a:solidFill>
              <a:latin typeface="Arial"/>
              <a:ea typeface="Arial"/>
              <a:cs typeface="Arial"/>
              <a:sym typeface="Arial"/>
            </a:endParaRPr>
          </a:p>
          <a:p>
            <a:pPr indent="0" lvl="0" marL="0" marR="0" rtl="0" algn="l">
              <a:lnSpc>
                <a:spcPct val="100000"/>
              </a:lnSpc>
              <a:spcBef>
                <a:spcPts val="1001"/>
              </a:spcBef>
              <a:spcAft>
                <a:spcPts val="0"/>
              </a:spcAft>
              <a:buClr>
                <a:srgbClr val="000000"/>
              </a:buClr>
              <a:buSzPts val="2000"/>
              <a:buFont typeface="Arial"/>
              <a:buNone/>
            </a:pPr>
            <a:r>
              <a:t/>
            </a:r>
            <a:endParaRPr b="0" i="0" sz="2000" u="none" cap="none" strike="noStrike">
              <a:solidFill>
                <a:srgbClr val="000000"/>
              </a:solidFill>
              <a:latin typeface="Arial"/>
              <a:ea typeface="Arial"/>
              <a:cs typeface="Arial"/>
              <a:sym typeface="Arial"/>
            </a:endParaRPr>
          </a:p>
        </p:txBody>
      </p:sp>
      <p:sp>
        <p:nvSpPr>
          <p:cNvPr id="1354" name="Google Shape;1354;g118fea77057_0_1539"/>
          <p:cNvSpPr/>
          <p:nvPr/>
        </p:nvSpPr>
        <p:spPr>
          <a:xfrm rot="10800000">
            <a:off x="5543280" y="2450502"/>
            <a:ext cx="1173960" cy="378"/>
          </a:xfrm>
          <a:custGeom>
            <a:rect b="b" l="l" r="r" t="t"/>
            <a:pathLst>
              <a:path extrusionOk="0" h="21600" w="21600">
                <a:moveTo>
                  <a:pt x="0" y="0"/>
                </a:moveTo>
                <a:lnTo>
                  <a:pt x="21600" y="21600"/>
                </a:lnTo>
              </a:path>
            </a:pathLst>
          </a:custGeom>
          <a:noFill/>
          <a:ln cap="flat" cmpd="sng" w="76200">
            <a:solidFill>
              <a:srgbClr val="32A2FE"/>
            </a:solidFill>
            <a:prstDash val="solid"/>
            <a:round/>
            <a:headEnd len="sm" w="sm" type="none"/>
            <a:tailEnd len="sm" w="sm" type="none"/>
          </a:ln>
        </p:spPr>
      </p:sp>
      <p:pic>
        <p:nvPicPr>
          <p:cNvPr id="1355" name="Google Shape;1355;g118fea77057_0_1539"/>
          <p:cNvPicPr preferRelativeResize="0"/>
          <p:nvPr/>
        </p:nvPicPr>
        <p:blipFill rotWithShape="1">
          <a:blip r:embed="rId6">
            <a:alphaModFix/>
          </a:blip>
          <a:srcRect b="0" l="0" r="0" t="0"/>
          <a:stretch/>
        </p:blipFill>
        <p:spPr>
          <a:xfrm>
            <a:off x="1189800" y="2347920"/>
            <a:ext cx="4352760" cy="999360"/>
          </a:xfrm>
          <a:prstGeom prst="rect">
            <a:avLst/>
          </a:prstGeom>
          <a:noFill/>
          <a:ln>
            <a:noFill/>
          </a:ln>
        </p:spPr>
      </p:pic>
      <p:pic>
        <p:nvPicPr>
          <p:cNvPr id="1356" name="Google Shape;1356;g118fea77057_0_1539"/>
          <p:cNvPicPr preferRelativeResize="0"/>
          <p:nvPr/>
        </p:nvPicPr>
        <p:blipFill rotWithShape="1">
          <a:blip r:embed="rId7">
            <a:alphaModFix/>
          </a:blip>
          <a:srcRect b="0" l="0" r="0" t="0"/>
          <a:stretch/>
        </p:blipFill>
        <p:spPr>
          <a:xfrm>
            <a:off x="1189800" y="3188160"/>
            <a:ext cx="4352760" cy="339840"/>
          </a:xfrm>
          <a:prstGeom prst="rect">
            <a:avLst/>
          </a:prstGeom>
          <a:noFill/>
          <a:ln>
            <a:noFill/>
          </a:ln>
        </p:spPr>
      </p:pic>
      <p:pic>
        <p:nvPicPr>
          <p:cNvPr id="1357" name="Google Shape;1357;g118fea77057_0_1539"/>
          <p:cNvPicPr preferRelativeResize="0"/>
          <p:nvPr/>
        </p:nvPicPr>
        <p:blipFill rotWithShape="1">
          <a:blip r:embed="rId8">
            <a:alphaModFix/>
          </a:blip>
          <a:srcRect b="0" l="0" r="0" t="0"/>
          <a:stretch/>
        </p:blipFill>
        <p:spPr>
          <a:xfrm>
            <a:off x="1189800" y="3702960"/>
            <a:ext cx="4352760" cy="417240"/>
          </a:xfrm>
          <a:prstGeom prst="rect">
            <a:avLst/>
          </a:prstGeom>
          <a:noFill/>
          <a:ln>
            <a:noFill/>
          </a:ln>
        </p:spPr>
      </p:pic>
      <p:pic>
        <p:nvPicPr>
          <p:cNvPr id="1358" name="Google Shape;1358;g118fea77057_0_1539"/>
          <p:cNvPicPr preferRelativeResize="0"/>
          <p:nvPr/>
        </p:nvPicPr>
        <p:blipFill rotWithShape="1">
          <a:blip r:embed="rId9">
            <a:alphaModFix/>
          </a:blip>
          <a:srcRect b="0" l="0" r="0" t="0"/>
          <a:stretch/>
        </p:blipFill>
        <p:spPr>
          <a:xfrm>
            <a:off x="1189800" y="1676880"/>
            <a:ext cx="4352760" cy="114084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g118fea77057_0_1670"/>
          <p:cNvSpPr txBox="1"/>
          <p:nvPr>
            <p:ph idx="12" type="sldNum"/>
          </p:nvPr>
        </p:nvSpPr>
        <p:spPr>
          <a:xfrm>
            <a:off x="11824339" y="6583680"/>
            <a:ext cx="367500" cy="2745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
        <p:nvSpPr>
          <p:cNvPr id="1365" name="Google Shape;1365;g118fea77057_0_1670"/>
          <p:cNvSpPr txBox="1"/>
          <p:nvPr>
            <p:ph type="title"/>
          </p:nvPr>
        </p:nvSpPr>
        <p:spPr>
          <a:xfrm>
            <a:off x="311667" y="239763"/>
            <a:ext cx="9982500" cy="932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2800"/>
              <a:buFont typeface="Gill Sans"/>
              <a:buNone/>
            </a:pPr>
            <a:r>
              <a:rPr lang="en-US"/>
              <a:t>Hundreds of</a:t>
            </a:r>
            <a:r>
              <a:rPr lang="en-US" sz="2900">
                <a:latin typeface="Arial"/>
                <a:ea typeface="Arial"/>
                <a:cs typeface="Arial"/>
                <a:sym typeface="Arial"/>
              </a:rPr>
              <a:t> monitored projects, 1B lines of code</a:t>
            </a:r>
            <a:endParaRPr sz="2900">
              <a:latin typeface="Arial"/>
              <a:ea typeface="Arial"/>
              <a:cs typeface="Arial"/>
              <a:sym typeface="Arial"/>
            </a:endParaRPr>
          </a:p>
        </p:txBody>
      </p:sp>
      <p:pic>
        <p:nvPicPr>
          <p:cNvPr id="1366" name="Google Shape;1366;g118fea77057_0_1670"/>
          <p:cNvPicPr preferRelativeResize="0"/>
          <p:nvPr/>
        </p:nvPicPr>
        <p:blipFill rotWithShape="1">
          <a:blip r:embed="rId3">
            <a:alphaModFix/>
          </a:blip>
          <a:srcRect b="0" l="0" r="0" t="0"/>
          <a:stretch/>
        </p:blipFill>
        <p:spPr>
          <a:xfrm>
            <a:off x="4949214" y="3048816"/>
            <a:ext cx="671922" cy="537540"/>
          </a:xfrm>
          <a:prstGeom prst="rect">
            <a:avLst/>
          </a:prstGeom>
          <a:noFill/>
          <a:ln>
            <a:noFill/>
          </a:ln>
        </p:spPr>
      </p:pic>
      <p:pic>
        <p:nvPicPr>
          <p:cNvPr id="1367" name="Google Shape;1367;g118fea77057_0_1670"/>
          <p:cNvPicPr preferRelativeResize="0"/>
          <p:nvPr/>
        </p:nvPicPr>
        <p:blipFill rotWithShape="1">
          <a:blip r:embed="rId4">
            <a:alphaModFix/>
          </a:blip>
          <a:srcRect b="0" l="0" r="0" t="0"/>
          <a:stretch/>
        </p:blipFill>
        <p:spPr>
          <a:xfrm>
            <a:off x="2958010" y="4853102"/>
            <a:ext cx="604729" cy="537540"/>
          </a:xfrm>
          <a:prstGeom prst="rect">
            <a:avLst/>
          </a:prstGeom>
          <a:noFill/>
          <a:ln>
            <a:noFill/>
          </a:ln>
        </p:spPr>
      </p:pic>
      <p:pic>
        <p:nvPicPr>
          <p:cNvPr id="1368" name="Google Shape;1368;g118fea77057_0_1670"/>
          <p:cNvPicPr preferRelativeResize="0"/>
          <p:nvPr/>
        </p:nvPicPr>
        <p:blipFill rotWithShape="1">
          <a:blip r:embed="rId5">
            <a:alphaModFix/>
          </a:blip>
          <a:srcRect b="0" l="0" r="0" t="0"/>
          <a:stretch/>
        </p:blipFill>
        <p:spPr>
          <a:xfrm>
            <a:off x="1204240" y="1279793"/>
            <a:ext cx="537537" cy="537540"/>
          </a:xfrm>
          <a:prstGeom prst="rect">
            <a:avLst/>
          </a:prstGeom>
          <a:noFill/>
          <a:ln>
            <a:noFill/>
          </a:ln>
        </p:spPr>
      </p:pic>
      <p:pic>
        <p:nvPicPr>
          <p:cNvPr id="1369" name="Google Shape;1369;g118fea77057_0_1670"/>
          <p:cNvPicPr preferRelativeResize="0"/>
          <p:nvPr/>
        </p:nvPicPr>
        <p:blipFill rotWithShape="1">
          <a:blip r:embed="rId6">
            <a:alphaModFix/>
          </a:blip>
          <a:srcRect b="0" l="0" r="0" t="0"/>
          <a:stretch/>
        </p:blipFill>
        <p:spPr>
          <a:xfrm>
            <a:off x="2991606" y="1279793"/>
            <a:ext cx="537537" cy="537540"/>
          </a:xfrm>
          <a:prstGeom prst="rect">
            <a:avLst/>
          </a:prstGeom>
          <a:noFill/>
          <a:ln>
            <a:noFill/>
          </a:ln>
        </p:spPr>
      </p:pic>
      <p:pic>
        <p:nvPicPr>
          <p:cNvPr id="1370" name="Google Shape;1370;g118fea77057_0_1670"/>
          <p:cNvPicPr preferRelativeResize="0"/>
          <p:nvPr/>
        </p:nvPicPr>
        <p:blipFill rotWithShape="1">
          <a:blip r:embed="rId7">
            <a:alphaModFix/>
          </a:blip>
          <a:srcRect b="0" l="0" r="0" t="0"/>
          <a:stretch/>
        </p:blipFill>
        <p:spPr>
          <a:xfrm>
            <a:off x="1137048" y="3048816"/>
            <a:ext cx="671922" cy="537540"/>
          </a:xfrm>
          <a:prstGeom prst="rect">
            <a:avLst/>
          </a:prstGeom>
          <a:noFill/>
          <a:ln>
            <a:noFill/>
          </a:ln>
        </p:spPr>
      </p:pic>
      <p:pic>
        <p:nvPicPr>
          <p:cNvPr id="1371" name="Google Shape;1371;g118fea77057_0_1670"/>
          <p:cNvPicPr preferRelativeResize="0"/>
          <p:nvPr/>
        </p:nvPicPr>
        <p:blipFill rotWithShape="1">
          <a:blip r:embed="rId8">
            <a:alphaModFix/>
          </a:blip>
          <a:srcRect b="0" l="0" r="0" t="0"/>
          <a:stretch/>
        </p:blipFill>
        <p:spPr>
          <a:xfrm>
            <a:off x="8711552" y="1279793"/>
            <a:ext cx="604729" cy="537540"/>
          </a:xfrm>
          <a:prstGeom prst="rect">
            <a:avLst/>
          </a:prstGeom>
          <a:noFill/>
          <a:ln>
            <a:noFill/>
          </a:ln>
        </p:spPr>
      </p:pic>
      <p:pic>
        <p:nvPicPr>
          <p:cNvPr id="1372" name="Google Shape;1372;g118fea77057_0_1670"/>
          <p:cNvPicPr preferRelativeResize="0"/>
          <p:nvPr/>
        </p:nvPicPr>
        <p:blipFill rotWithShape="1">
          <a:blip r:embed="rId9">
            <a:alphaModFix/>
          </a:blip>
          <a:srcRect b="0" l="0" r="0" t="0"/>
          <a:stretch/>
        </p:blipFill>
        <p:spPr>
          <a:xfrm>
            <a:off x="8677956" y="3048816"/>
            <a:ext cx="671922" cy="537540"/>
          </a:xfrm>
          <a:prstGeom prst="rect">
            <a:avLst/>
          </a:prstGeom>
          <a:noFill/>
          <a:ln>
            <a:noFill/>
          </a:ln>
        </p:spPr>
      </p:pic>
      <p:pic>
        <p:nvPicPr>
          <p:cNvPr id="1373" name="Google Shape;1373;g118fea77057_0_1670"/>
          <p:cNvPicPr preferRelativeResize="0"/>
          <p:nvPr/>
        </p:nvPicPr>
        <p:blipFill rotWithShape="1">
          <a:blip r:embed="rId10">
            <a:alphaModFix/>
          </a:blip>
          <a:srcRect b="0" l="0" r="0" t="0"/>
          <a:stretch/>
        </p:blipFill>
        <p:spPr>
          <a:xfrm>
            <a:off x="10452698" y="3048816"/>
            <a:ext cx="604729" cy="537540"/>
          </a:xfrm>
          <a:prstGeom prst="rect">
            <a:avLst/>
          </a:prstGeom>
          <a:noFill/>
          <a:ln>
            <a:noFill/>
          </a:ln>
        </p:spPr>
      </p:pic>
      <p:pic>
        <p:nvPicPr>
          <p:cNvPr id="1374" name="Google Shape;1374;g118fea77057_0_1670"/>
          <p:cNvPicPr preferRelativeResize="0"/>
          <p:nvPr/>
        </p:nvPicPr>
        <p:blipFill rotWithShape="1">
          <a:blip r:embed="rId11">
            <a:alphaModFix/>
          </a:blip>
          <a:srcRect b="0" l="0" r="0" t="0"/>
          <a:stretch/>
        </p:blipFill>
        <p:spPr>
          <a:xfrm>
            <a:off x="1204240" y="4853102"/>
            <a:ext cx="537537" cy="537540"/>
          </a:xfrm>
          <a:prstGeom prst="rect">
            <a:avLst/>
          </a:prstGeom>
          <a:noFill/>
          <a:ln>
            <a:noFill/>
          </a:ln>
        </p:spPr>
      </p:pic>
      <p:pic>
        <p:nvPicPr>
          <p:cNvPr id="1375" name="Google Shape;1375;g118fea77057_0_1670"/>
          <p:cNvPicPr preferRelativeResize="0"/>
          <p:nvPr/>
        </p:nvPicPr>
        <p:blipFill rotWithShape="1">
          <a:blip r:embed="rId12">
            <a:alphaModFix/>
          </a:blip>
          <a:srcRect b="0" l="0" r="0" t="0"/>
          <a:stretch/>
        </p:blipFill>
        <p:spPr>
          <a:xfrm>
            <a:off x="6922027" y="3048816"/>
            <a:ext cx="537537" cy="537540"/>
          </a:xfrm>
          <a:prstGeom prst="rect">
            <a:avLst/>
          </a:prstGeom>
          <a:noFill/>
          <a:ln>
            <a:noFill/>
          </a:ln>
        </p:spPr>
      </p:pic>
      <p:pic>
        <p:nvPicPr>
          <p:cNvPr id="1376" name="Google Shape;1376;g118fea77057_0_1670"/>
          <p:cNvPicPr preferRelativeResize="0"/>
          <p:nvPr/>
        </p:nvPicPr>
        <p:blipFill rotWithShape="1">
          <a:blip r:embed="rId13">
            <a:alphaModFix/>
          </a:blip>
          <a:srcRect b="0" l="0" r="0" t="0"/>
          <a:stretch/>
        </p:blipFill>
        <p:spPr>
          <a:xfrm>
            <a:off x="10486294" y="1279793"/>
            <a:ext cx="537537" cy="537540"/>
          </a:xfrm>
          <a:prstGeom prst="rect">
            <a:avLst/>
          </a:prstGeom>
          <a:noFill/>
          <a:ln>
            <a:noFill/>
          </a:ln>
        </p:spPr>
      </p:pic>
      <p:pic>
        <p:nvPicPr>
          <p:cNvPr id="1377" name="Google Shape;1377;g118fea77057_0_1670"/>
          <p:cNvPicPr preferRelativeResize="0"/>
          <p:nvPr/>
        </p:nvPicPr>
        <p:blipFill rotWithShape="1">
          <a:blip r:embed="rId14">
            <a:alphaModFix/>
          </a:blip>
          <a:srcRect b="0" l="0" r="0" t="0"/>
          <a:stretch/>
        </p:blipFill>
        <p:spPr>
          <a:xfrm>
            <a:off x="3025200" y="3048816"/>
            <a:ext cx="470350" cy="537545"/>
          </a:xfrm>
          <a:prstGeom prst="rect">
            <a:avLst/>
          </a:prstGeom>
          <a:noFill/>
          <a:ln>
            <a:noFill/>
          </a:ln>
        </p:spPr>
      </p:pic>
      <p:sp>
        <p:nvSpPr>
          <p:cNvPr id="1378" name="Google Shape;1378;g118fea77057_0_1670"/>
          <p:cNvSpPr txBox="1"/>
          <p:nvPr/>
        </p:nvSpPr>
        <p:spPr>
          <a:xfrm>
            <a:off x="700358" y="18551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24.4M</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Lines of Code Added Weekly</a:t>
            </a:r>
            <a:endParaRPr b="0" i="0" sz="1600" u="none" cap="none" strike="noStrike">
              <a:solidFill>
                <a:srgbClr val="168FDF"/>
              </a:solidFill>
              <a:latin typeface="Arial"/>
              <a:ea typeface="Arial"/>
              <a:cs typeface="Arial"/>
              <a:sym typeface="Arial"/>
            </a:endParaRPr>
          </a:p>
        </p:txBody>
      </p:sp>
      <p:sp>
        <p:nvSpPr>
          <p:cNvPr id="1379" name="Google Shape;1379;g118fea77057_0_1670"/>
          <p:cNvSpPr txBox="1"/>
          <p:nvPr/>
        </p:nvSpPr>
        <p:spPr>
          <a:xfrm>
            <a:off x="2365325" y="1855113"/>
            <a:ext cx="17901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14.4M</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Lines of Code Removed Weekly</a:t>
            </a:r>
            <a:endParaRPr b="0" i="0" sz="1600" u="none" cap="none" strike="noStrike">
              <a:solidFill>
                <a:srgbClr val="168FDF"/>
              </a:solidFill>
              <a:latin typeface="Arial"/>
              <a:ea typeface="Arial"/>
              <a:cs typeface="Arial"/>
              <a:sym typeface="Arial"/>
            </a:endParaRPr>
          </a:p>
        </p:txBody>
      </p:sp>
      <p:sp>
        <p:nvSpPr>
          <p:cNvPr id="1380" name="Google Shape;1380;g118fea77057_0_1670"/>
          <p:cNvSpPr txBox="1"/>
          <p:nvPr/>
        </p:nvSpPr>
        <p:spPr>
          <a:xfrm>
            <a:off x="4512525" y="18551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722,330</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Technical</a:t>
            </a:r>
            <a:br>
              <a:rPr b="0" i="0" lang="en-US" sz="1600" u="none" cap="none" strike="noStrike">
                <a:solidFill>
                  <a:srgbClr val="168FDF"/>
                </a:solidFill>
                <a:latin typeface="Arial"/>
                <a:ea typeface="Arial"/>
                <a:cs typeface="Arial"/>
                <a:sym typeface="Arial"/>
              </a:rPr>
            </a:br>
            <a:r>
              <a:rPr b="0" i="0" lang="en-US" sz="1600" u="none" cap="none" strike="noStrike">
                <a:solidFill>
                  <a:srgbClr val="168FDF"/>
                </a:solidFill>
                <a:latin typeface="Arial"/>
                <a:ea typeface="Arial"/>
                <a:cs typeface="Arial"/>
                <a:sym typeface="Arial"/>
              </a:rPr>
              <a:t>Contributors</a:t>
            </a:r>
            <a:endParaRPr b="0" i="0" sz="1600" u="none" cap="none" strike="noStrike">
              <a:solidFill>
                <a:srgbClr val="168FDF"/>
              </a:solidFill>
              <a:latin typeface="Arial"/>
              <a:ea typeface="Arial"/>
              <a:cs typeface="Arial"/>
              <a:sym typeface="Arial"/>
            </a:endParaRPr>
          </a:p>
        </p:txBody>
      </p:sp>
      <p:sp>
        <p:nvSpPr>
          <p:cNvPr id="1381" name="Google Shape;1381;g118fea77057_0_1670"/>
          <p:cNvSpPr txBox="1"/>
          <p:nvPr/>
        </p:nvSpPr>
        <p:spPr>
          <a:xfrm>
            <a:off x="8241267" y="18551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12,925</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Contributing</a:t>
            </a:r>
            <a:endParaRPr b="0" i="0" sz="16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Companies</a:t>
            </a:r>
            <a:endParaRPr b="0" i="0" sz="1600" u="none" cap="none" strike="noStrike">
              <a:solidFill>
                <a:srgbClr val="168FDF"/>
              </a:solidFill>
              <a:latin typeface="Arial"/>
              <a:ea typeface="Arial"/>
              <a:cs typeface="Arial"/>
              <a:sym typeface="Arial"/>
            </a:endParaRPr>
          </a:p>
        </p:txBody>
      </p:sp>
      <p:sp>
        <p:nvSpPr>
          <p:cNvPr id="1382" name="Google Shape;1382;g118fea77057_0_1670"/>
          <p:cNvSpPr txBox="1"/>
          <p:nvPr/>
        </p:nvSpPr>
        <p:spPr>
          <a:xfrm>
            <a:off x="9982413" y="18551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12,899</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Repositories</a:t>
            </a:r>
            <a:endParaRPr b="0" i="0" sz="1600" u="none" cap="none" strike="noStrike">
              <a:solidFill>
                <a:srgbClr val="168FDF"/>
              </a:solidFill>
              <a:latin typeface="Arial"/>
              <a:ea typeface="Arial"/>
              <a:cs typeface="Arial"/>
              <a:sym typeface="Arial"/>
            </a:endParaRPr>
          </a:p>
        </p:txBody>
      </p:sp>
      <p:sp>
        <p:nvSpPr>
          <p:cNvPr id="1383" name="Google Shape;1383;g118fea77057_0_1670"/>
          <p:cNvSpPr txBox="1"/>
          <p:nvPr/>
        </p:nvSpPr>
        <p:spPr>
          <a:xfrm>
            <a:off x="700358" y="36406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12.2M</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Commits</a:t>
            </a:r>
            <a:endParaRPr b="0" i="0" sz="1600" u="none" cap="none" strike="noStrike">
              <a:solidFill>
                <a:srgbClr val="168FDF"/>
              </a:solidFill>
              <a:latin typeface="Arial"/>
              <a:ea typeface="Arial"/>
              <a:cs typeface="Arial"/>
              <a:sym typeface="Arial"/>
            </a:endParaRPr>
          </a:p>
        </p:txBody>
      </p:sp>
      <p:sp>
        <p:nvSpPr>
          <p:cNvPr id="1384" name="Google Shape;1384;g118fea77057_0_1670"/>
          <p:cNvSpPr txBox="1"/>
          <p:nvPr/>
        </p:nvSpPr>
        <p:spPr>
          <a:xfrm>
            <a:off x="2487725" y="36406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1.4M</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Pull Requests</a:t>
            </a:r>
            <a:endParaRPr b="0" i="0" sz="1600" u="none" cap="none" strike="noStrike">
              <a:solidFill>
                <a:srgbClr val="168FDF"/>
              </a:solidFill>
              <a:latin typeface="Arial"/>
              <a:ea typeface="Arial"/>
              <a:cs typeface="Arial"/>
              <a:sym typeface="Arial"/>
            </a:endParaRPr>
          </a:p>
        </p:txBody>
      </p:sp>
      <p:sp>
        <p:nvSpPr>
          <p:cNvPr id="1385" name="Google Shape;1385;g118fea77057_0_1670"/>
          <p:cNvSpPr txBox="1"/>
          <p:nvPr/>
        </p:nvSpPr>
        <p:spPr>
          <a:xfrm>
            <a:off x="4390125" y="3640613"/>
            <a:ext cx="17901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2.1M</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Builds Monitored</a:t>
            </a:r>
            <a:endParaRPr b="0" i="0" sz="1600" u="none" cap="none" strike="noStrike">
              <a:solidFill>
                <a:srgbClr val="168FDF"/>
              </a:solidFill>
              <a:latin typeface="Arial"/>
              <a:ea typeface="Arial"/>
              <a:cs typeface="Arial"/>
              <a:sym typeface="Arial"/>
            </a:endParaRPr>
          </a:p>
        </p:txBody>
      </p:sp>
      <p:sp>
        <p:nvSpPr>
          <p:cNvPr id="1386" name="Google Shape;1386;g118fea77057_0_1670"/>
          <p:cNvSpPr txBox="1"/>
          <p:nvPr/>
        </p:nvSpPr>
        <p:spPr>
          <a:xfrm>
            <a:off x="6418145" y="36406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933,150</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Logged Issues</a:t>
            </a:r>
            <a:endParaRPr b="0" i="0" sz="1600" u="none" cap="none" strike="noStrike">
              <a:solidFill>
                <a:srgbClr val="168FDF"/>
              </a:solidFill>
              <a:latin typeface="Arial"/>
              <a:ea typeface="Arial"/>
              <a:cs typeface="Arial"/>
              <a:sym typeface="Arial"/>
            </a:endParaRPr>
          </a:p>
        </p:txBody>
      </p:sp>
      <p:sp>
        <p:nvSpPr>
          <p:cNvPr id="1387" name="Google Shape;1387;g118fea77057_0_1670"/>
          <p:cNvSpPr txBox="1"/>
          <p:nvPr/>
        </p:nvSpPr>
        <p:spPr>
          <a:xfrm>
            <a:off x="8241267" y="36406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11.2B</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Container</a:t>
            </a:r>
            <a:br>
              <a:rPr b="0" i="0" lang="en-US" sz="1600" u="none" cap="none" strike="noStrike">
                <a:solidFill>
                  <a:srgbClr val="168FDF"/>
                </a:solidFill>
                <a:latin typeface="Arial"/>
                <a:ea typeface="Arial"/>
                <a:cs typeface="Arial"/>
                <a:sym typeface="Arial"/>
              </a:rPr>
            </a:br>
            <a:r>
              <a:rPr b="0" i="0" lang="en-US" sz="1600" u="none" cap="none" strike="noStrike">
                <a:solidFill>
                  <a:srgbClr val="168FDF"/>
                </a:solidFill>
                <a:latin typeface="Arial"/>
                <a:ea typeface="Arial"/>
                <a:cs typeface="Arial"/>
                <a:sym typeface="Arial"/>
              </a:rPr>
              <a:t>Downloads</a:t>
            </a:r>
            <a:endParaRPr b="0" i="0" sz="1600" u="none" cap="none" strike="noStrike">
              <a:solidFill>
                <a:srgbClr val="168FDF"/>
              </a:solidFill>
              <a:latin typeface="Arial"/>
              <a:ea typeface="Arial"/>
              <a:cs typeface="Arial"/>
              <a:sym typeface="Arial"/>
            </a:endParaRPr>
          </a:p>
        </p:txBody>
      </p:sp>
      <p:sp>
        <p:nvSpPr>
          <p:cNvPr id="1388" name="Google Shape;1388;g118fea77057_0_1670"/>
          <p:cNvSpPr txBox="1"/>
          <p:nvPr/>
        </p:nvSpPr>
        <p:spPr>
          <a:xfrm>
            <a:off x="2487725" y="543456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5.1M</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Chat Messages</a:t>
            </a:r>
            <a:endParaRPr b="0" i="0" sz="1600" u="none" cap="none" strike="noStrike">
              <a:solidFill>
                <a:srgbClr val="168FDF"/>
              </a:solidFill>
              <a:latin typeface="Arial"/>
              <a:ea typeface="Arial"/>
              <a:cs typeface="Arial"/>
              <a:sym typeface="Arial"/>
            </a:endParaRPr>
          </a:p>
        </p:txBody>
      </p:sp>
      <p:sp>
        <p:nvSpPr>
          <p:cNvPr id="1389" name="Google Shape;1389;g118fea77057_0_1670"/>
          <p:cNvSpPr txBox="1"/>
          <p:nvPr/>
        </p:nvSpPr>
        <p:spPr>
          <a:xfrm>
            <a:off x="700358" y="543456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4.4M</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Email Messages</a:t>
            </a:r>
            <a:endParaRPr b="0" i="0" sz="1600" u="none" cap="none" strike="noStrike">
              <a:solidFill>
                <a:srgbClr val="168FDF"/>
              </a:solidFill>
              <a:latin typeface="Arial"/>
              <a:ea typeface="Arial"/>
              <a:cs typeface="Arial"/>
              <a:sym typeface="Arial"/>
            </a:endParaRPr>
          </a:p>
        </p:txBody>
      </p:sp>
      <p:sp>
        <p:nvSpPr>
          <p:cNvPr id="1390" name="Google Shape;1390;g118fea77057_0_1670"/>
          <p:cNvSpPr txBox="1"/>
          <p:nvPr/>
        </p:nvSpPr>
        <p:spPr>
          <a:xfrm>
            <a:off x="9982413" y="36406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236,499</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Vulnerabilities</a:t>
            </a:r>
            <a:br>
              <a:rPr b="0" i="0" lang="en-US" sz="1600" u="none" cap="none" strike="noStrike">
                <a:solidFill>
                  <a:srgbClr val="168FDF"/>
                </a:solidFill>
                <a:latin typeface="Arial"/>
                <a:ea typeface="Arial"/>
                <a:cs typeface="Arial"/>
                <a:sym typeface="Arial"/>
              </a:rPr>
            </a:br>
            <a:r>
              <a:rPr b="0" i="0" lang="en-US" sz="1600" u="none" cap="none" strike="noStrike">
                <a:solidFill>
                  <a:srgbClr val="168FDF"/>
                </a:solidFill>
                <a:latin typeface="Arial"/>
                <a:ea typeface="Arial"/>
                <a:cs typeface="Arial"/>
                <a:sym typeface="Arial"/>
              </a:rPr>
              <a:t>Detected</a:t>
            </a:r>
            <a:endParaRPr b="0" i="0" sz="1600" u="none" cap="none" strike="noStrike">
              <a:solidFill>
                <a:srgbClr val="168FDF"/>
              </a:solidFill>
              <a:latin typeface="Arial"/>
              <a:ea typeface="Arial"/>
              <a:cs typeface="Arial"/>
              <a:sym typeface="Arial"/>
            </a:endParaRPr>
          </a:p>
        </p:txBody>
      </p:sp>
      <p:sp>
        <p:nvSpPr>
          <p:cNvPr id="1391" name="Google Shape;1391;g118fea77057_0_1670"/>
          <p:cNvSpPr txBox="1"/>
          <p:nvPr/>
        </p:nvSpPr>
        <p:spPr>
          <a:xfrm>
            <a:off x="4437975" y="5434563"/>
            <a:ext cx="16944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32,517</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CLA</a:t>
            </a:r>
            <a:br>
              <a:rPr b="0" i="0" lang="en-US" sz="1600" u="none" cap="none" strike="noStrike">
                <a:solidFill>
                  <a:srgbClr val="168FDF"/>
                </a:solidFill>
                <a:latin typeface="Arial"/>
                <a:ea typeface="Arial"/>
                <a:cs typeface="Arial"/>
                <a:sym typeface="Arial"/>
              </a:rPr>
            </a:br>
            <a:r>
              <a:rPr b="0" i="0" lang="en-US" sz="1600" u="none" cap="none" strike="noStrike">
                <a:solidFill>
                  <a:srgbClr val="168FDF"/>
                </a:solidFill>
                <a:latin typeface="Arial"/>
                <a:ea typeface="Arial"/>
                <a:cs typeface="Arial"/>
                <a:sym typeface="Arial"/>
              </a:rPr>
              <a:t>Contributors</a:t>
            </a:r>
            <a:endParaRPr b="0" i="0" sz="1600" u="none" cap="none" strike="noStrike">
              <a:solidFill>
                <a:srgbClr val="168FDF"/>
              </a:solidFill>
              <a:latin typeface="Arial"/>
              <a:ea typeface="Arial"/>
              <a:cs typeface="Arial"/>
              <a:sym typeface="Arial"/>
            </a:endParaRPr>
          </a:p>
        </p:txBody>
      </p:sp>
      <p:sp>
        <p:nvSpPr>
          <p:cNvPr id="1392" name="Google Shape;1392;g118fea77057_0_1670"/>
          <p:cNvSpPr txBox="1"/>
          <p:nvPr/>
        </p:nvSpPr>
        <p:spPr>
          <a:xfrm>
            <a:off x="9907863" y="5434563"/>
            <a:ext cx="16944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28,028</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Community</a:t>
            </a:r>
            <a:br>
              <a:rPr b="0" i="0" lang="en-US" sz="1600" u="none" cap="none" strike="noStrike">
                <a:solidFill>
                  <a:srgbClr val="168FDF"/>
                </a:solidFill>
                <a:latin typeface="Arial"/>
                <a:ea typeface="Arial"/>
                <a:cs typeface="Arial"/>
                <a:sym typeface="Arial"/>
              </a:rPr>
            </a:br>
            <a:r>
              <a:rPr b="0" i="0" lang="en-US" sz="1600" u="none" cap="none" strike="noStrike">
                <a:solidFill>
                  <a:srgbClr val="168FDF"/>
                </a:solidFill>
                <a:latin typeface="Arial"/>
                <a:ea typeface="Arial"/>
                <a:cs typeface="Arial"/>
                <a:sym typeface="Arial"/>
              </a:rPr>
              <a:t>Meetings</a:t>
            </a:r>
            <a:endParaRPr b="0" i="0" sz="1600" u="none" cap="none" strike="noStrike">
              <a:solidFill>
                <a:srgbClr val="168FDF"/>
              </a:solidFill>
              <a:latin typeface="Arial"/>
              <a:ea typeface="Arial"/>
              <a:cs typeface="Arial"/>
              <a:sym typeface="Arial"/>
            </a:endParaRPr>
          </a:p>
        </p:txBody>
      </p:sp>
      <p:pic>
        <p:nvPicPr>
          <p:cNvPr id="1393" name="Google Shape;1393;g118fea77057_0_1670"/>
          <p:cNvPicPr preferRelativeResize="0"/>
          <p:nvPr/>
        </p:nvPicPr>
        <p:blipFill rotWithShape="1">
          <a:blip r:embed="rId15">
            <a:alphaModFix/>
          </a:blip>
          <a:srcRect b="0" l="0" r="0" t="0"/>
          <a:stretch/>
        </p:blipFill>
        <p:spPr>
          <a:xfrm>
            <a:off x="5083592" y="4853097"/>
            <a:ext cx="403166" cy="537550"/>
          </a:xfrm>
          <a:prstGeom prst="rect">
            <a:avLst/>
          </a:prstGeom>
          <a:noFill/>
          <a:ln>
            <a:noFill/>
          </a:ln>
        </p:spPr>
      </p:pic>
      <p:pic>
        <p:nvPicPr>
          <p:cNvPr id="1394" name="Google Shape;1394;g118fea77057_0_1670"/>
          <p:cNvPicPr preferRelativeResize="0"/>
          <p:nvPr/>
        </p:nvPicPr>
        <p:blipFill rotWithShape="1">
          <a:blip r:embed="rId16">
            <a:alphaModFix/>
          </a:blip>
          <a:srcRect b="0" l="0" r="0" t="0"/>
          <a:stretch/>
        </p:blipFill>
        <p:spPr>
          <a:xfrm>
            <a:off x="10419091" y="4853097"/>
            <a:ext cx="671944" cy="537550"/>
          </a:xfrm>
          <a:prstGeom prst="rect">
            <a:avLst/>
          </a:prstGeom>
          <a:noFill/>
          <a:ln>
            <a:noFill/>
          </a:ln>
        </p:spPr>
      </p:pic>
      <p:sp>
        <p:nvSpPr>
          <p:cNvPr id="1395" name="Google Shape;1395;g118fea77057_0_1670"/>
          <p:cNvSpPr txBox="1"/>
          <p:nvPr/>
        </p:nvSpPr>
        <p:spPr>
          <a:xfrm>
            <a:off x="6327095" y="5434575"/>
            <a:ext cx="17274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82,939</a:t>
            </a:r>
            <a:endParaRPr b="0" i="0" sz="16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Event Attendees </a:t>
            </a:r>
            <a:endParaRPr b="0" i="0" sz="16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(12 months)</a:t>
            </a:r>
            <a:endParaRPr b="0" i="0" sz="1600" u="none" cap="none" strike="noStrike">
              <a:solidFill>
                <a:srgbClr val="168FDF"/>
              </a:solidFill>
              <a:latin typeface="Arial"/>
              <a:ea typeface="Arial"/>
              <a:cs typeface="Arial"/>
              <a:sym typeface="Arial"/>
            </a:endParaRPr>
          </a:p>
        </p:txBody>
      </p:sp>
      <p:sp>
        <p:nvSpPr>
          <p:cNvPr id="1396" name="Google Shape;1396;g118fea77057_0_1670"/>
          <p:cNvSpPr txBox="1"/>
          <p:nvPr/>
        </p:nvSpPr>
        <p:spPr>
          <a:xfrm>
            <a:off x="6418145" y="185511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118,556</a:t>
            </a:r>
            <a:endParaRPr b="1" i="0" sz="25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Ecosystem</a:t>
            </a:r>
            <a:endParaRPr b="0" i="0" sz="16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Contributors</a:t>
            </a:r>
            <a:endParaRPr b="0" i="0" sz="1600" u="none" cap="none" strike="noStrike">
              <a:solidFill>
                <a:srgbClr val="168FDF"/>
              </a:solidFill>
              <a:latin typeface="Arial"/>
              <a:ea typeface="Arial"/>
              <a:cs typeface="Arial"/>
              <a:sym typeface="Arial"/>
            </a:endParaRPr>
          </a:p>
        </p:txBody>
      </p:sp>
      <p:sp>
        <p:nvSpPr>
          <p:cNvPr id="1397" name="Google Shape;1397;g118fea77057_0_1670"/>
          <p:cNvSpPr txBox="1"/>
          <p:nvPr/>
        </p:nvSpPr>
        <p:spPr>
          <a:xfrm>
            <a:off x="8241267" y="5434563"/>
            <a:ext cx="1545300" cy="452100"/>
          </a:xfrm>
          <a:prstGeom prst="rect">
            <a:avLst/>
          </a:prstGeom>
          <a:no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2500"/>
              <a:buFont typeface="Arial"/>
              <a:buNone/>
            </a:pPr>
            <a:r>
              <a:rPr b="1" i="0" lang="en-US" sz="2500" u="none" cap="none" strike="noStrike">
                <a:solidFill>
                  <a:srgbClr val="168FDF"/>
                </a:solidFill>
                <a:latin typeface="Arial"/>
                <a:ea typeface="Arial"/>
                <a:cs typeface="Arial"/>
                <a:sym typeface="Arial"/>
              </a:rPr>
              <a:t>1100+</a:t>
            </a:r>
            <a:endParaRPr b="0" i="0" sz="16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168FDF"/>
                </a:solidFill>
                <a:latin typeface="Arial"/>
                <a:ea typeface="Arial"/>
                <a:cs typeface="Arial"/>
                <a:sym typeface="Arial"/>
              </a:rPr>
              <a:t>Project Domains</a:t>
            </a:r>
            <a:endParaRPr b="0" i="0" sz="16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t/>
            </a:r>
            <a:endParaRPr b="0" i="0" sz="1600" u="none" cap="none" strike="noStrike">
              <a:solidFill>
                <a:srgbClr val="168FDF"/>
              </a:solidFill>
              <a:latin typeface="Arial"/>
              <a:ea typeface="Arial"/>
              <a:cs typeface="Arial"/>
              <a:sym typeface="Arial"/>
            </a:endParaRPr>
          </a:p>
        </p:txBody>
      </p:sp>
      <p:pic>
        <p:nvPicPr>
          <p:cNvPr id="1398" name="Google Shape;1398;g118fea77057_0_1670"/>
          <p:cNvPicPr preferRelativeResize="0"/>
          <p:nvPr/>
        </p:nvPicPr>
        <p:blipFill rotWithShape="1">
          <a:blip r:embed="rId17">
            <a:alphaModFix/>
          </a:blip>
          <a:srcRect b="0" l="0" r="0" t="0"/>
          <a:stretch/>
        </p:blipFill>
        <p:spPr>
          <a:xfrm>
            <a:off x="6888433" y="1246188"/>
            <a:ext cx="604724" cy="604749"/>
          </a:xfrm>
          <a:prstGeom prst="rect">
            <a:avLst/>
          </a:prstGeom>
          <a:noFill/>
          <a:ln>
            <a:noFill/>
          </a:ln>
        </p:spPr>
      </p:pic>
      <p:pic>
        <p:nvPicPr>
          <p:cNvPr id="1399" name="Google Shape;1399;g118fea77057_0_1670"/>
          <p:cNvPicPr preferRelativeResize="0"/>
          <p:nvPr/>
        </p:nvPicPr>
        <p:blipFill rotWithShape="1">
          <a:blip r:embed="rId18">
            <a:alphaModFix/>
          </a:blip>
          <a:srcRect b="0" l="0" r="0" t="0"/>
          <a:stretch/>
        </p:blipFill>
        <p:spPr>
          <a:xfrm>
            <a:off x="4960063" y="1223450"/>
            <a:ext cx="650225" cy="650225"/>
          </a:xfrm>
          <a:prstGeom prst="rect">
            <a:avLst/>
          </a:prstGeom>
          <a:noFill/>
          <a:ln>
            <a:noFill/>
          </a:ln>
        </p:spPr>
      </p:pic>
      <p:pic>
        <p:nvPicPr>
          <p:cNvPr id="1400" name="Google Shape;1400;g118fea77057_0_1670"/>
          <p:cNvPicPr preferRelativeResize="0"/>
          <p:nvPr/>
        </p:nvPicPr>
        <p:blipFill rotWithShape="1">
          <a:blip r:embed="rId19">
            <a:alphaModFix/>
          </a:blip>
          <a:srcRect b="0" l="0" r="0" t="0"/>
          <a:stretch/>
        </p:blipFill>
        <p:spPr>
          <a:xfrm>
            <a:off x="6911695" y="4842772"/>
            <a:ext cx="558200" cy="558200"/>
          </a:xfrm>
          <a:prstGeom prst="rect">
            <a:avLst/>
          </a:prstGeom>
          <a:noFill/>
          <a:ln>
            <a:noFill/>
          </a:ln>
        </p:spPr>
      </p:pic>
      <p:pic>
        <p:nvPicPr>
          <p:cNvPr id="1401" name="Google Shape;1401;g118fea77057_0_1670"/>
          <p:cNvPicPr preferRelativeResize="0"/>
          <p:nvPr/>
        </p:nvPicPr>
        <p:blipFill rotWithShape="1">
          <a:blip r:embed="rId20">
            <a:alphaModFix/>
          </a:blip>
          <a:srcRect b="0" l="0" r="0" t="0"/>
          <a:stretch/>
        </p:blipFill>
        <p:spPr>
          <a:xfrm>
            <a:off x="8745142" y="4897025"/>
            <a:ext cx="537550" cy="537550"/>
          </a:xfrm>
          <a:prstGeom prst="rect">
            <a:avLst/>
          </a:prstGeom>
          <a:noFill/>
          <a:ln>
            <a:noFill/>
          </a:ln>
        </p:spPr>
      </p:pic>
      <p:pic>
        <p:nvPicPr>
          <p:cNvPr id="1402" name="Google Shape;1402;g118fea77057_0_1670"/>
          <p:cNvPicPr preferRelativeResize="0"/>
          <p:nvPr/>
        </p:nvPicPr>
        <p:blipFill rotWithShape="1">
          <a:blip r:embed="rId21">
            <a:alphaModFix/>
          </a:blip>
          <a:srcRect b="0" l="0" r="0" t="0"/>
          <a:stretch/>
        </p:blipFill>
        <p:spPr>
          <a:xfrm>
            <a:off x="10409033" y="452780"/>
            <a:ext cx="1536735" cy="50636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6" name="Shape 1406"/>
        <p:cNvGrpSpPr/>
        <p:nvPr/>
      </p:nvGrpSpPr>
      <p:grpSpPr>
        <a:xfrm>
          <a:off x="0" y="0"/>
          <a:ext cx="0" cy="0"/>
          <a:chOff x="0" y="0"/>
          <a:chExt cx="0" cy="0"/>
        </a:xfrm>
      </p:grpSpPr>
      <p:sp>
        <p:nvSpPr>
          <p:cNvPr id="1407" name="Google Shape;1407;g118fea77057_0_1557"/>
          <p:cNvSpPr txBox="1"/>
          <p:nvPr>
            <p:ph type="title"/>
          </p:nvPr>
        </p:nvSpPr>
        <p:spPr>
          <a:xfrm>
            <a:off x="616950" y="251600"/>
            <a:ext cx="10906800" cy="9858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200"/>
              <a:buFont typeface="Gill Sans"/>
              <a:buNone/>
            </a:pPr>
            <a:r>
              <a:rPr lang="en-US" sz="2800"/>
              <a:t>Open Source is on an exponential growth curve, developers use it as a universal building block for  production systems</a:t>
            </a:r>
            <a:endParaRPr sz="2800"/>
          </a:p>
        </p:txBody>
      </p:sp>
      <p:pic>
        <p:nvPicPr>
          <p:cNvPr id="1408" name="Google Shape;1408;g118fea77057_0_1557"/>
          <p:cNvPicPr preferRelativeResize="0"/>
          <p:nvPr/>
        </p:nvPicPr>
        <p:blipFill rotWithShape="1">
          <a:blip r:embed="rId3">
            <a:alphaModFix/>
          </a:blip>
          <a:srcRect b="0" l="0" r="0" t="0"/>
          <a:stretch/>
        </p:blipFill>
        <p:spPr>
          <a:xfrm>
            <a:off x="1271182" y="1126389"/>
            <a:ext cx="9641151" cy="5098832"/>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g118fea77057_0_1562"/>
          <p:cNvSpPr/>
          <p:nvPr/>
        </p:nvSpPr>
        <p:spPr>
          <a:xfrm>
            <a:off x="745800" y="1355925"/>
            <a:ext cx="10989000" cy="42171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15" name="Google Shape;1415;g118fea77057_0_1562"/>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168FDF"/>
              </a:buClr>
              <a:buSzPts val="3200"/>
              <a:buFont typeface="Gill Sans"/>
              <a:buNone/>
            </a:pPr>
            <a:r>
              <a:rPr lang="en-US"/>
              <a:t>There are millions of open source projects and growing.  But not all projects are the same</a:t>
            </a:r>
            <a:endParaRPr/>
          </a:p>
          <a:p>
            <a:pPr indent="0" lvl="0" marL="0" rtl="0" algn="l">
              <a:lnSpc>
                <a:spcPct val="90000"/>
              </a:lnSpc>
              <a:spcBef>
                <a:spcPts val="0"/>
              </a:spcBef>
              <a:spcAft>
                <a:spcPts val="0"/>
              </a:spcAft>
              <a:buSzPts val="3600"/>
              <a:buNone/>
            </a:pPr>
            <a:r>
              <a:t/>
            </a:r>
            <a:endParaRPr>
              <a:solidFill>
                <a:srgbClr val="168FDF"/>
              </a:solidFill>
              <a:latin typeface="Gill Sans"/>
              <a:ea typeface="Gill Sans"/>
              <a:cs typeface="Gill Sans"/>
              <a:sym typeface="Gill Sans"/>
            </a:endParaRPr>
          </a:p>
        </p:txBody>
      </p:sp>
      <p:sp>
        <p:nvSpPr>
          <p:cNvPr id="1416" name="Google Shape;1416;g118fea77057_0_1562"/>
          <p:cNvSpPr/>
          <p:nvPr/>
        </p:nvSpPr>
        <p:spPr>
          <a:xfrm>
            <a:off x="1708624" y="2032819"/>
            <a:ext cx="9289200" cy="30642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FFFFFF"/>
              </a:solidFill>
              <a:latin typeface="Gill Sans"/>
              <a:ea typeface="Gill Sans"/>
              <a:cs typeface="Gill Sans"/>
              <a:sym typeface="Gill Sans"/>
            </a:endParaRPr>
          </a:p>
        </p:txBody>
      </p:sp>
      <p:cxnSp>
        <p:nvCxnSpPr>
          <p:cNvPr id="1417" name="Google Shape;1417;g118fea77057_0_1562"/>
          <p:cNvCxnSpPr/>
          <p:nvPr/>
        </p:nvCxnSpPr>
        <p:spPr>
          <a:xfrm>
            <a:off x="1624140" y="1954060"/>
            <a:ext cx="0" cy="3219300"/>
          </a:xfrm>
          <a:prstGeom prst="straightConnector1">
            <a:avLst/>
          </a:prstGeom>
          <a:noFill/>
          <a:ln cap="flat" cmpd="sng" w="12700">
            <a:solidFill>
              <a:srgbClr val="000000"/>
            </a:solidFill>
            <a:prstDash val="solid"/>
            <a:miter lim="800000"/>
            <a:headEnd len="sm" w="sm" type="none"/>
            <a:tailEnd len="sm" w="sm" type="none"/>
          </a:ln>
        </p:spPr>
      </p:cxnSp>
      <p:cxnSp>
        <p:nvCxnSpPr>
          <p:cNvPr id="1418" name="Google Shape;1418;g118fea77057_0_1562"/>
          <p:cNvCxnSpPr/>
          <p:nvPr/>
        </p:nvCxnSpPr>
        <p:spPr>
          <a:xfrm>
            <a:off x="1615857" y="5173249"/>
            <a:ext cx="9357000" cy="0"/>
          </a:xfrm>
          <a:prstGeom prst="straightConnector1">
            <a:avLst/>
          </a:prstGeom>
          <a:noFill/>
          <a:ln cap="flat" cmpd="sng" w="12700">
            <a:solidFill>
              <a:srgbClr val="000000"/>
            </a:solidFill>
            <a:prstDash val="solid"/>
            <a:miter lim="800000"/>
            <a:headEnd len="sm" w="sm" type="none"/>
            <a:tailEnd len="sm" w="sm" type="none"/>
          </a:ln>
        </p:spPr>
      </p:cxnSp>
      <p:sp>
        <p:nvSpPr>
          <p:cNvPr id="1419" name="Google Shape;1419;g118fea77057_0_1562"/>
          <p:cNvSpPr txBox="1"/>
          <p:nvPr/>
        </p:nvSpPr>
        <p:spPr>
          <a:xfrm rot="-5400000">
            <a:off x="-339608" y="3317488"/>
            <a:ext cx="3339300" cy="3693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Gill Sans"/>
                <a:ea typeface="Gill Sans"/>
                <a:cs typeface="Gill Sans"/>
                <a:sym typeface="Gill Sans"/>
              </a:rPr>
              <a:t>Value of Individual Project</a:t>
            </a:r>
            <a:endParaRPr b="0" i="0" sz="1800" u="none" cap="none" strike="noStrike">
              <a:solidFill>
                <a:srgbClr val="000000"/>
              </a:solidFill>
              <a:latin typeface="Gill Sans"/>
              <a:ea typeface="Gill Sans"/>
              <a:cs typeface="Gill Sans"/>
              <a:sym typeface="Gill Sans"/>
            </a:endParaRPr>
          </a:p>
        </p:txBody>
      </p:sp>
      <p:sp>
        <p:nvSpPr>
          <p:cNvPr id="1420" name="Google Shape;1420;g118fea77057_0_1562"/>
          <p:cNvSpPr txBox="1"/>
          <p:nvPr/>
        </p:nvSpPr>
        <p:spPr>
          <a:xfrm>
            <a:off x="3695178" y="5325649"/>
            <a:ext cx="4617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1800"/>
              <a:buFont typeface="Arial"/>
              <a:buNone/>
            </a:pPr>
            <a:r>
              <a:rPr b="1" i="0" lang="en-US" sz="1800" u="none" cap="none" strike="noStrike">
                <a:solidFill>
                  <a:srgbClr val="000000"/>
                </a:solidFill>
                <a:latin typeface="Gill Sans"/>
                <a:ea typeface="Gill Sans"/>
                <a:cs typeface="Gill Sans"/>
                <a:sym typeface="Gill Sans"/>
              </a:rPr>
              <a:t>Number of Open Source Projects</a:t>
            </a:r>
            <a:endParaRPr b="1" i="0" sz="1800" u="none" cap="none" strike="noStrike">
              <a:solidFill>
                <a:srgbClr val="000000"/>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5" name="Shape 1425"/>
        <p:cNvGrpSpPr/>
        <p:nvPr/>
      </p:nvGrpSpPr>
      <p:grpSpPr>
        <a:xfrm>
          <a:off x="0" y="0"/>
          <a:ext cx="0" cy="0"/>
          <a:chOff x="0" y="0"/>
          <a:chExt cx="0" cy="0"/>
        </a:xfrm>
      </p:grpSpPr>
      <p:sp>
        <p:nvSpPr>
          <p:cNvPr id="1426" name="Google Shape;1426;g118fea77057_0_1573"/>
          <p:cNvSpPr txBox="1"/>
          <p:nvPr>
            <p:ph type="title"/>
          </p:nvPr>
        </p:nvSpPr>
        <p:spPr>
          <a:xfrm>
            <a:off x="628940" y="457200"/>
            <a:ext cx="109341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200"/>
              <a:buNone/>
            </a:pPr>
            <a:r>
              <a:rPr lang="en-US"/>
              <a:t>Projects that are </a:t>
            </a:r>
            <a:r>
              <a:rPr b="1" lang="en-US"/>
              <a:t>critical to society and industry</a:t>
            </a:r>
            <a:r>
              <a:rPr lang="en-US"/>
              <a:t> need healthy, neutral ecosystems</a:t>
            </a:r>
            <a:endParaRPr/>
          </a:p>
        </p:txBody>
      </p:sp>
      <p:sp>
        <p:nvSpPr>
          <p:cNvPr id="1427" name="Google Shape;1427;g118fea77057_0_1573"/>
          <p:cNvSpPr/>
          <p:nvPr/>
        </p:nvSpPr>
        <p:spPr>
          <a:xfrm>
            <a:off x="1632424" y="2337619"/>
            <a:ext cx="9289200" cy="3064500"/>
          </a:xfrm>
          <a:custGeom>
            <a:rect b="b" l="l" r="r" t="t"/>
            <a:pathLst>
              <a:path extrusionOk="0" h="120000" w="120000">
                <a:moveTo>
                  <a:pt x="0" y="0"/>
                </a:moveTo>
                <a:cubicBezTo>
                  <a:pt x="2355" y="39142"/>
                  <a:pt x="4711" y="78285"/>
                  <a:pt x="24711" y="98285"/>
                </a:cubicBezTo>
                <a:cubicBezTo>
                  <a:pt x="44711" y="118285"/>
                  <a:pt x="120000" y="119999"/>
                  <a:pt x="120000" y="119999"/>
                </a:cubicBezTo>
              </a:path>
            </a:pathLst>
          </a:custGeom>
          <a:noFill/>
          <a:ln cap="flat" cmpd="sng" w="28575">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Gill Sans"/>
              <a:buNone/>
            </a:pPr>
            <a:r>
              <a:t/>
            </a:r>
            <a:endParaRPr b="0" i="0" sz="1900" u="none" cap="none" strike="noStrike">
              <a:solidFill>
                <a:schemeClr val="lt1"/>
              </a:solidFill>
              <a:latin typeface="Gill Sans"/>
              <a:ea typeface="Gill Sans"/>
              <a:cs typeface="Gill Sans"/>
              <a:sym typeface="Gill Sans"/>
            </a:endParaRPr>
          </a:p>
        </p:txBody>
      </p:sp>
      <p:cxnSp>
        <p:nvCxnSpPr>
          <p:cNvPr id="1428" name="Google Shape;1428;g118fea77057_0_1573"/>
          <p:cNvCxnSpPr/>
          <p:nvPr/>
        </p:nvCxnSpPr>
        <p:spPr>
          <a:xfrm>
            <a:off x="1624140" y="2182660"/>
            <a:ext cx="0" cy="3219300"/>
          </a:xfrm>
          <a:prstGeom prst="straightConnector1">
            <a:avLst/>
          </a:prstGeom>
          <a:noFill/>
          <a:ln cap="flat" cmpd="sng" w="12700">
            <a:solidFill>
              <a:schemeClr val="accent1"/>
            </a:solidFill>
            <a:prstDash val="solid"/>
            <a:miter lim="800000"/>
            <a:headEnd len="sm" w="sm" type="none"/>
            <a:tailEnd len="sm" w="sm" type="none"/>
          </a:ln>
        </p:spPr>
      </p:cxnSp>
      <p:cxnSp>
        <p:nvCxnSpPr>
          <p:cNvPr id="1429" name="Google Shape;1429;g118fea77057_0_1573"/>
          <p:cNvCxnSpPr/>
          <p:nvPr/>
        </p:nvCxnSpPr>
        <p:spPr>
          <a:xfrm>
            <a:off x="1615857" y="5401849"/>
            <a:ext cx="9357300" cy="0"/>
          </a:xfrm>
          <a:prstGeom prst="straightConnector1">
            <a:avLst/>
          </a:prstGeom>
          <a:noFill/>
          <a:ln cap="flat" cmpd="sng" w="12700">
            <a:solidFill>
              <a:schemeClr val="accent1"/>
            </a:solidFill>
            <a:prstDash val="solid"/>
            <a:miter lim="800000"/>
            <a:headEnd len="sm" w="sm" type="none"/>
            <a:tailEnd len="sm" w="sm" type="none"/>
          </a:ln>
        </p:spPr>
      </p:cxnSp>
      <p:sp>
        <p:nvSpPr>
          <p:cNvPr id="1430" name="Google Shape;1430;g118fea77057_0_1573"/>
          <p:cNvSpPr txBox="1"/>
          <p:nvPr/>
        </p:nvSpPr>
        <p:spPr>
          <a:xfrm rot="-5400000">
            <a:off x="-525450" y="3380051"/>
            <a:ext cx="3538800" cy="34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900"/>
              <a:buFont typeface="Arial"/>
              <a:buNone/>
            </a:pPr>
            <a:r>
              <a:rPr b="1" i="0" lang="en-US" sz="1900" u="none" cap="none" strike="noStrike">
                <a:solidFill>
                  <a:srgbClr val="0077BB"/>
                </a:solidFill>
                <a:latin typeface="Arial"/>
                <a:ea typeface="Arial"/>
                <a:cs typeface="Arial"/>
                <a:sym typeface="Arial"/>
              </a:rPr>
              <a:t>Value of of Individual Project</a:t>
            </a:r>
            <a:endParaRPr b="0" i="0" sz="1900" u="none" cap="none" strike="noStrike">
              <a:solidFill>
                <a:srgbClr val="0077BB"/>
              </a:solidFill>
              <a:latin typeface="Gill Sans"/>
              <a:ea typeface="Gill Sans"/>
              <a:cs typeface="Gill Sans"/>
              <a:sym typeface="Gill Sans"/>
            </a:endParaRPr>
          </a:p>
        </p:txBody>
      </p:sp>
      <p:sp>
        <p:nvSpPr>
          <p:cNvPr id="1431" name="Google Shape;1431;g118fea77057_0_1573"/>
          <p:cNvSpPr txBox="1"/>
          <p:nvPr/>
        </p:nvSpPr>
        <p:spPr>
          <a:xfrm>
            <a:off x="3695179" y="5401849"/>
            <a:ext cx="4617900" cy="3693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accent1"/>
              </a:buClr>
              <a:buSzPts val="1900"/>
              <a:buFont typeface="Arial"/>
              <a:buNone/>
            </a:pPr>
            <a:r>
              <a:rPr b="1" i="0" lang="en-US" sz="1900" u="none" cap="none" strike="noStrike">
                <a:solidFill>
                  <a:srgbClr val="0077BB"/>
                </a:solidFill>
                <a:latin typeface="Arial"/>
                <a:ea typeface="Arial"/>
                <a:cs typeface="Arial"/>
                <a:sym typeface="Arial"/>
              </a:rPr>
              <a:t>Number of Open Source Projects</a:t>
            </a:r>
            <a:endParaRPr b="1" i="0" sz="1900" u="none" cap="none" strike="noStrike">
              <a:solidFill>
                <a:srgbClr val="0077BB"/>
              </a:solidFill>
              <a:latin typeface="Arial"/>
              <a:ea typeface="Arial"/>
              <a:cs typeface="Arial"/>
              <a:sym typeface="Arial"/>
            </a:endParaRPr>
          </a:p>
        </p:txBody>
      </p:sp>
      <p:sp>
        <p:nvSpPr>
          <p:cNvPr id="1432" name="Google Shape;1432;g118fea77057_0_1573"/>
          <p:cNvSpPr/>
          <p:nvPr/>
        </p:nvSpPr>
        <p:spPr>
          <a:xfrm>
            <a:off x="1615857" y="2195185"/>
            <a:ext cx="344400" cy="3206700"/>
          </a:xfrm>
          <a:prstGeom prst="rect">
            <a:avLst/>
          </a:prstGeom>
          <a:solidFill>
            <a:srgbClr val="BFBFBF">
              <a:alpha val="3608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Gill Sans"/>
              <a:buNone/>
            </a:pPr>
            <a:r>
              <a:t/>
            </a:r>
            <a:endParaRPr b="0" i="0" sz="1900" u="none" cap="none" strike="noStrike">
              <a:solidFill>
                <a:schemeClr val="lt1"/>
              </a:solidFill>
              <a:latin typeface="Gill Sans"/>
              <a:ea typeface="Gill Sans"/>
              <a:cs typeface="Gill Sans"/>
              <a:sym typeface="Gill Sans"/>
            </a:endParaRPr>
          </a:p>
        </p:txBody>
      </p:sp>
      <p:sp>
        <p:nvSpPr>
          <p:cNvPr id="1433" name="Google Shape;1433;g118fea77057_0_1573"/>
          <p:cNvSpPr/>
          <p:nvPr/>
        </p:nvSpPr>
        <p:spPr>
          <a:xfrm rot="1592731">
            <a:off x="2267508" y="3623833"/>
            <a:ext cx="2755596" cy="739110"/>
          </a:xfrm>
          <a:prstGeom prst="leftArrow">
            <a:avLst>
              <a:gd fmla="val 50000" name="adj1"/>
              <a:gd fmla="val 50000" name="adj2"/>
            </a:avLst>
          </a:prstGeom>
          <a:solidFill>
            <a:srgbClr val="1096D5"/>
          </a:solidFill>
          <a:ln cap="flat" cmpd="sng" w="9525">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900"/>
              <a:buFont typeface="Gill Sans"/>
              <a:buNone/>
            </a:pPr>
            <a:r>
              <a:rPr b="0" i="0" lang="en-US" sz="1900" u="none" cap="none" strike="noStrike">
                <a:solidFill>
                  <a:schemeClr val="lt1"/>
                </a:solidFill>
                <a:latin typeface="Gill Sans"/>
                <a:ea typeface="Gill Sans"/>
                <a:cs typeface="Gill Sans"/>
                <a:sym typeface="Gill Sans"/>
              </a:rPr>
              <a:t>Build Ecosystems</a:t>
            </a:r>
            <a:endParaRPr b="0" i="0" sz="1900" u="none" cap="none" strike="noStrike">
              <a:solidFill>
                <a:schemeClr val="dk1"/>
              </a:solidFill>
              <a:latin typeface="Gill Sans"/>
              <a:ea typeface="Gill Sans"/>
              <a:cs typeface="Gill Sans"/>
              <a:sym typeface="Gill Sans"/>
            </a:endParaRPr>
          </a:p>
        </p:txBody>
      </p:sp>
      <p:sp>
        <p:nvSpPr>
          <p:cNvPr id="1434" name="Google Shape;1434;g118fea77057_0_1573"/>
          <p:cNvSpPr txBox="1"/>
          <p:nvPr>
            <p:ph idx="12" type="sldNum"/>
          </p:nvPr>
        </p:nvSpPr>
        <p:spPr>
          <a:xfrm>
            <a:off x="11824339" y="6812280"/>
            <a:ext cx="368100" cy="274500"/>
          </a:xfrm>
          <a:prstGeom prst="rect">
            <a:avLst/>
          </a:prstGeom>
          <a:no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1100"/>
              <a:buFont typeface="Arial"/>
              <a:buNone/>
            </a:pPr>
            <a:fld id="{00000000-1234-1234-1234-123412341234}" type="slidenum">
              <a:rPr b="0" i="0" lang="en-US"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9" name="Shape 1439"/>
        <p:cNvGrpSpPr/>
        <p:nvPr/>
      </p:nvGrpSpPr>
      <p:grpSpPr>
        <a:xfrm>
          <a:off x="0" y="0"/>
          <a:ext cx="0" cy="0"/>
          <a:chOff x="0" y="0"/>
          <a:chExt cx="0" cy="0"/>
        </a:xfrm>
      </p:grpSpPr>
      <p:sp>
        <p:nvSpPr>
          <p:cNvPr id="1440" name="Google Shape;1440;g118fea77057_0_1586"/>
          <p:cNvSpPr txBox="1"/>
          <p:nvPr>
            <p:ph type="title"/>
          </p:nvPr>
        </p:nvSpPr>
        <p:spPr>
          <a:xfrm>
            <a:off x="343551" y="305625"/>
            <a:ext cx="11646000" cy="932400"/>
          </a:xfrm>
          <a:prstGeom prst="rect">
            <a:avLst/>
          </a:prstGeom>
          <a:noFill/>
          <a:ln>
            <a:noFill/>
          </a:ln>
        </p:spPr>
        <p:txBody>
          <a:bodyPr anchorCtr="0" anchor="ctr" bIns="91425" lIns="91425" spcFirstLastPara="1" rIns="91425" wrap="square" tIns="91425">
            <a:noAutofit/>
          </a:bodyPr>
          <a:lstStyle/>
          <a:p>
            <a:pPr indent="0" lvl="0" marL="0" marR="0" rtl="0" algn="l">
              <a:lnSpc>
                <a:spcPct val="90000"/>
              </a:lnSpc>
              <a:spcBef>
                <a:spcPts val="0"/>
              </a:spcBef>
              <a:spcAft>
                <a:spcPts val="0"/>
              </a:spcAft>
              <a:buSzPts val="2900"/>
              <a:buNone/>
            </a:pPr>
            <a:r>
              <a:rPr lang="en-US" sz="3200"/>
              <a:t>Our goal is to ignite a positive feedback loop of sustainability</a:t>
            </a:r>
            <a:endParaRPr sz="3200"/>
          </a:p>
        </p:txBody>
      </p:sp>
      <p:sp>
        <p:nvSpPr>
          <p:cNvPr id="1441" name="Google Shape;1441;g118fea77057_0_1586"/>
          <p:cNvSpPr txBox="1"/>
          <p:nvPr/>
        </p:nvSpPr>
        <p:spPr>
          <a:xfrm>
            <a:off x="595475" y="1545650"/>
            <a:ext cx="3907500" cy="28551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2800"/>
              <a:buFont typeface="Arial"/>
              <a:buNone/>
            </a:pPr>
            <a:r>
              <a:rPr b="0" i="0" lang="en-US" sz="2600" u="none" cap="none" strike="noStrike">
                <a:solidFill>
                  <a:srgbClr val="2F2F2F"/>
                </a:solidFill>
                <a:latin typeface="Calibri"/>
                <a:ea typeface="Calibri"/>
                <a:cs typeface="Calibri"/>
                <a:sym typeface="Calibri"/>
              </a:rPr>
              <a:t>Successful projects depend on members, developers, standards, and infrastructure to enable commercialization pathways that the market will adopt</a:t>
            </a:r>
            <a:endParaRPr b="0" i="0" sz="2600" u="none" cap="none" strike="noStrike">
              <a:solidFill>
                <a:srgbClr val="2F2F2F"/>
              </a:solidFill>
              <a:latin typeface="Calibri"/>
              <a:ea typeface="Calibri"/>
              <a:cs typeface="Calibri"/>
              <a:sym typeface="Calibri"/>
            </a:endParaRPr>
          </a:p>
        </p:txBody>
      </p:sp>
      <p:pic>
        <p:nvPicPr>
          <p:cNvPr id="1442" name="Google Shape;1442;g118fea77057_0_1586"/>
          <p:cNvPicPr preferRelativeResize="0"/>
          <p:nvPr/>
        </p:nvPicPr>
        <p:blipFill rotWithShape="1">
          <a:blip r:embed="rId3">
            <a:alphaModFix/>
          </a:blip>
          <a:srcRect b="0" l="0" r="0" t="0"/>
          <a:stretch/>
        </p:blipFill>
        <p:spPr>
          <a:xfrm>
            <a:off x="5096499" y="1333870"/>
            <a:ext cx="5151514" cy="5176844"/>
          </a:xfrm>
          <a:prstGeom prst="rect">
            <a:avLst/>
          </a:prstGeom>
          <a:noFill/>
          <a:ln>
            <a:noFill/>
          </a:ln>
        </p:spPr>
      </p:pic>
      <p:pic>
        <p:nvPicPr>
          <p:cNvPr id="1443" name="Google Shape;1443;g118fea77057_0_1586"/>
          <p:cNvPicPr preferRelativeResize="0"/>
          <p:nvPr/>
        </p:nvPicPr>
        <p:blipFill rotWithShape="1">
          <a:blip r:embed="rId4">
            <a:alphaModFix/>
          </a:blip>
          <a:srcRect b="0" l="0" r="0" t="0"/>
          <a:stretch/>
        </p:blipFill>
        <p:spPr>
          <a:xfrm rot="1800000">
            <a:off x="5956959" y="2166662"/>
            <a:ext cx="3430595" cy="3447461"/>
          </a:xfrm>
          <a:prstGeom prst="rect">
            <a:avLst/>
          </a:prstGeom>
          <a:noFill/>
          <a:ln>
            <a:noFill/>
          </a:ln>
        </p:spPr>
      </p:pic>
      <p:sp>
        <p:nvSpPr>
          <p:cNvPr id="1444" name="Google Shape;1444;g118fea77057_0_1586"/>
          <p:cNvSpPr txBox="1"/>
          <p:nvPr/>
        </p:nvSpPr>
        <p:spPr>
          <a:xfrm>
            <a:off x="6742414" y="1238013"/>
            <a:ext cx="1843800" cy="509400"/>
          </a:xfrm>
          <a:prstGeom prst="rect">
            <a:avLst/>
          </a:prstGeom>
          <a:solidFill>
            <a:srgbClr val="FFFFFF"/>
          </a:solidFill>
          <a:ln cap="flat" cmpd="sng" w="19050">
            <a:solidFill>
              <a:srgbClr val="168FD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100" u="none" cap="none" strike="noStrike">
                <a:solidFill>
                  <a:srgbClr val="168FDF"/>
                </a:solidFill>
                <a:latin typeface="Arial"/>
                <a:ea typeface="Arial"/>
                <a:cs typeface="Arial"/>
                <a:sym typeface="Arial"/>
              </a:rPr>
              <a:t>PROJECTS</a:t>
            </a:r>
            <a:endParaRPr b="1" i="0" sz="2100" u="none" cap="none" strike="noStrike">
              <a:solidFill>
                <a:srgbClr val="168FDF"/>
              </a:solidFill>
              <a:latin typeface="Arial"/>
              <a:ea typeface="Arial"/>
              <a:cs typeface="Arial"/>
              <a:sym typeface="Arial"/>
            </a:endParaRPr>
          </a:p>
        </p:txBody>
      </p:sp>
      <p:sp>
        <p:nvSpPr>
          <p:cNvPr id="1445" name="Google Shape;1445;g118fea77057_0_1586"/>
          <p:cNvSpPr txBox="1"/>
          <p:nvPr/>
        </p:nvSpPr>
        <p:spPr>
          <a:xfrm>
            <a:off x="3822590" y="4623286"/>
            <a:ext cx="1843800" cy="509400"/>
          </a:xfrm>
          <a:prstGeom prst="rect">
            <a:avLst/>
          </a:prstGeom>
          <a:solidFill>
            <a:srgbClr val="FFFFFF"/>
          </a:solidFill>
          <a:ln cap="flat" cmpd="sng" w="19050">
            <a:solidFill>
              <a:srgbClr val="168FD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100" u="none" cap="none" strike="noStrike">
                <a:solidFill>
                  <a:srgbClr val="168FDF"/>
                </a:solidFill>
                <a:latin typeface="Arial"/>
                <a:ea typeface="Arial"/>
                <a:cs typeface="Arial"/>
                <a:sym typeface="Arial"/>
              </a:rPr>
              <a:t>PROFITS</a:t>
            </a:r>
            <a:endParaRPr b="1" i="0" sz="2100" u="none" cap="none" strike="noStrike">
              <a:solidFill>
                <a:srgbClr val="168FDF"/>
              </a:solidFill>
              <a:latin typeface="Arial"/>
              <a:ea typeface="Arial"/>
              <a:cs typeface="Arial"/>
              <a:sym typeface="Arial"/>
            </a:endParaRPr>
          </a:p>
        </p:txBody>
      </p:sp>
      <p:sp>
        <p:nvSpPr>
          <p:cNvPr id="1446" name="Google Shape;1446;g118fea77057_0_1586"/>
          <p:cNvSpPr txBox="1"/>
          <p:nvPr/>
        </p:nvSpPr>
        <p:spPr>
          <a:xfrm>
            <a:off x="9646050" y="4627975"/>
            <a:ext cx="2089800" cy="509700"/>
          </a:xfrm>
          <a:prstGeom prst="rect">
            <a:avLst/>
          </a:prstGeom>
          <a:solidFill>
            <a:srgbClr val="FFFFFF"/>
          </a:solidFill>
          <a:ln cap="flat" cmpd="sng" w="19050">
            <a:solidFill>
              <a:srgbClr val="168FDF"/>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2400"/>
              <a:buFont typeface="Arial"/>
              <a:buNone/>
            </a:pPr>
            <a:r>
              <a:rPr b="1" i="0" lang="en-US" sz="2100" u="none" cap="none" strike="noStrike">
                <a:solidFill>
                  <a:srgbClr val="168FDF"/>
                </a:solidFill>
                <a:latin typeface="Arial"/>
                <a:ea typeface="Arial"/>
                <a:cs typeface="Arial"/>
                <a:sym typeface="Arial"/>
              </a:rPr>
              <a:t>PRODUCTS</a:t>
            </a:r>
            <a:endParaRPr b="1" i="0" sz="2100" u="none" cap="none" strike="noStrike">
              <a:solidFill>
                <a:srgbClr val="168FDF"/>
              </a:solidFill>
              <a:latin typeface="Arial"/>
              <a:ea typeface="Arial"/>
              <a:cs typeface="Arial"/>
              <a:sym typeface="Arial"/>
            </a:endParaRPr>
          </a:p>
        </p:txBody>
      </p:sp>
      <p:sp>
        <p:nvSpPr>
          <p:cNvPr id="1447" name="Google Shape;1447;g118fea77057_0_1586"/>
          <p:cNvSpPr txBox="1"/>
          <p:nvPr/>
        </p:nvSpPr>
        <p:spPr>
          <a:xfrm rot="-4577165">
            <a:off x="6074069" y="3418063"/>
            <a:ext cx="1112310" cy="50955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900" u="none" cap="none" strike="noStrike">
                <a:solidFill>
                  <a:srgbClr val="168FDF"/>
                </a:solidFill>
                <a:latin typeface="Arial"/>
                <a:ea typeface="Arial"/>
                <a:cs typeface="Arial"/>
                <a:sym typeface="Arial"/>
              </a:rPr>
              <a:t>PARTICIPATION</a:t>
            </a:r>
            <a:endParaRPr b="1" i="0" sz="900" u="none" cap="none" strike="noStrike">
              <a:solidFill>
                <a:srgbClr val="168FDF"/>
              </a:solidFill>
              <a:latin typeface="Arial"/>
              <a:ea typeface="Arial"/>
              <a:cs typeface="Arial"/>
              <a:sym typeface="Arial"/>
            </a:endParaRPr>
          </a:p>
        </p:txBody>
      </p:sp>
      <p:sp>
        <p:nvSpPr>
          <p:cNvPr id="1448" name="Google Shape;1448;g118fea77057_0_1586"/>
          <p:cNvSpPr txBox="1"/>
          <p:nvPr/>
        </p:nvSpPr>
        <p:spPr>
          <a:xfrm>
            <a:off x="6894888" y="2673283"/>
            <a:ext cx="1389000" cy="50940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900" u="none" cap="none" strike="noStrike">
                <a:solidFill>
                  <a:srgbClr val="168FDF"/>
                </a:solidFill>
                <a:latin typeface="Arial"/>
                <a:ea typeface="Arial"/>
                <a:cs typeface="Arial"/>
                <a:sym typeface="Arial"/>
              </a:rPr>
              <a:t>DEVELOPER </a:t>
            </a:r>
            <a:endParaRPr b="1" i="0" sz="9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200"/>
              <a:buFont typeface="Arial"/>
              <a:buNone/>
            </a:pPr>
            <a:r>
              <a:rPr b="1" i="0" lang="en-US" sz="900" u="none" cap="none" strike="noStrike">
                <a:solidFill>
                  <a:srgbClr val="168FDF"/>
                </a:solidFill>
                <a:latin typeface="Arial"/>
                <a:ea typeface="Arial"/>
                <a:cs typeface="Arial"/>
                <a:sym typeface="Arial"/>
              </a:rPr>
              <a:t>COMMUNITY</a:t>
            </a:r>
            <a:endParaRPr b="1" i="0" sz="900" u="none" cap="none" strike="noStrike">
              <a:solidFill>
                <a:srgbClr val="168FDF"/>
              </a:solidFill>
              <a:latin typeface="Arial"/>
              <a:ea typeface="Arial"/>
              <a:cs typeface="Arial"/>
              <a:sym typeface="Arial"/>
            </a:endParaRPr>
          </a:p>
        </p:txBody>
      </p:sp>
      <p:sp>
        <p:nvSpPr>
          <p:cNvPr id="1449" name="Google Shape;1449;g118fea77057_0_1586"/>
          <p:cNvSpPr txBox="1"/>
          <p:nvPr/>
        </p:nvSpPr>
        <p:spPr>
          <a:xfrm rot="2174184">
            <a:off x="6516805" y="4569527"/>
            <a:ext cx="1112468" cy="509551"/>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900" u="none" cap="none" strike="noStrike">
                <a:solidFill>
                  <a:srgbClr val="168FDF"/>
                </a:solidFill>
                <a:latin typeface="Arial"/>
                <a:ea typeface="Arial"/>
                <a:cs typeface="Arial"/>
                <a:sym typeface="Arial"/>
              </a:rPr>
              <a:t>MARKETS</a:t>
            </a:r>
            <a:endParaRPr b="1" i="0" sz="900" u="none" cap="none" strike="noStrike">
              <a:solidFill>
                <a:srgbClr val="168FDF"/>
              </a:solidFill>
              <a:latin typeface="Arial"/>
              <a:ea typeface="Arial"/>
              <a:cs typeface="Arial"/>
              <a:sym typeface="Arial"/>
            </a:endParaRPr>
          </a:p>
        </p:txBody>
      </p:sp>
      <p:sp>
        <p:nvSpPr>
          <p:cNvPr id="1450" name="Google Shape;1450;g118fea77057_0_1586"/>
          <p:cNvSpPr txBox="1"/>
          <p:nvPr/>
        </p:nvSpPr>
        <p:spPr>
          <a:xfrm rot="3550196">
            <a:off x="7917927" y="3172237"/>
            <a:ext cx="1389091" cy="509352"/>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900" u="none" cap="none" strike="noStrike">
                <a:solidFill>
                  <a:srgbClr val="168FDF"/>
                </a:solidFill>
                <a:latin typeface="Arial"/>
                <a:ea typeface="Arial"/>
                <a:cs typeface="Arial"/>
                <a:sym typeface="Arial"/>
              </a:rPr>
              <a:t>TECHNOLOGY</a:t>
            </a:r>
            <a:endParaRPr b="1" i="0" sz="900" u="none" cap="none" strike="noStrike">
              <a:solidFill>
                <a:srgbClr val="168FDF"/>
              </a:solidFill>
              <a:latin typeface="Arial"/>
              <a:ea typeface="Arial"/>
              <a:cs typeface="Arial"/>
              <a:sym typeface="Arial"/>
            </a:endParaRPr>
          </a:p>
        </p:txBody>
      </p:sp>
      <p:sp>
        <p:nvSpPr>
          <p:cNvPr id="1451" name="Google Shape;1451;g118fea77057_0_1586"/>
          <p:cNvSpPr txBox="1"/>
          <p:nvPr/>
        </p:nvSpPr>
        <p:spPr>
          <a:xfrm rot="-2515093">
            <a:off x="7733426" y="4432478"/>
            <a:ext cx="1388928" cy="509640"/>
          </a:xfrm>
          <a:prstGeom prst="rect">
            <a:avLst/>
          </a:prstGeom>
          <a:no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200"/>
              <a:buFont typeface="Arial"/>
              <a:buNone/>
            </a:pPr>
            <a:r>
              <a:rPr b="1" i="0" lang="en-US" sz="900" u="none" cap="none" strike="noStrike">
                <a:solidFill>
                  <a:srgbClr val="168FDF"/>
                </a:solidFill>
                <a:latin typeface="Arial"/>
                <a:ea typeface="Arial"/>
                <a:cs typeface="Arial"/>
                <a:sym typeface="Arial"/>
              </a:rPr>
              <a:t>PRODUCTS</a:t>
            </a:r>
            <a:endParaRPr b="1" i="0" sz="900" u="none" cap="none" strike="noStrike">
              <a:solidFill>
                <a:srgbClr val="168FDF"/>
              </a:solidFill>
              <a:latin typeface="Arial"/>
              <a:ea typeface="Arial"/>
              <a:cs typeface="Arial"/>
              <a:sym typeface="Arial"/>
            </a:endParaRPr>
          </a:p>
        </p:txBody>
      </p:sp>
      <p:pic>
        <p:nvPicPr>
          <p:cNvPr id="1452" name="Google Shape;1452;g118fea77057_0_1586"/>
          <p:cNvPicPr preferRelativeResize="0"/>
          <p:nvPr/>
        </p:nvPicPr>
        <p:blipFill rotWithShape="1">
          <a:blip r:embed="rId5">
            <a:alphaModFix/>
          </a:blip>
          <a:srcRect b="0" l="0" r="0" t="0"/>
          <a:stretch/>
        </p:blipFill>
        <p:spPr>
          <a:xfrm>
            <a:off x="10409033" y="452780"/>
            <a:ext cx="1536735" cy="50636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7" name="Shape 1457"/>
        <p:cNvGrpSpPr/>
        <p:nvPr/>
      </p:nvGrpSpPr>
      <p:grpSpPr>
        <a:xfrm>
          <a:off x="0" y="0"/>
          <a:ext cx="0" cy="0"/>
          <a:chOff x="0" y="0"/>
          <a:chExt cx="0" cy="0"/>
        </a:xfrm>
      </p:grpSpPr>
      <p:sp>
        <p:nvSpPr>
          <p:cNvPr id="1458" name="Google Shape;1458;g118fea77057_0_1603"/>
          <p:cNvSpPr txBox="1"/>
          <p:nvPr/>
        </p:nvSpPr>
        <p:spPr>
          <a:xfrm>
            <a:off x="355711" y="2748809"/>
            <a:ext cx="4155300" cy="600000"/>
          </a:xfrm>
          <a:prstGeom prst="rect">
            <a:avLst/>
          </a:prstGeom>
          <a:noFill/>
          <a:ln>
            <a:noFill/>
          </a:ln>
        </p:spPr>
        <p:txBody>
          <a:bodyPr anchorCtr="0" anchor="t" bIns="45700" lIns="91425" spcFirstLastPara="1" rIns="91425" wrap="square" tIns="45700">
            <a:noAutofit/>
          </a:bodyPr>
          <a:lstStyle/>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CI/CD technical architecture design</a:t>
            </a:r>
            <a:endParaRPr b="0" i="0" sz="14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CI environment delivery </a:t>
            </a:r>
            <a:endParaRPr b="0" i="0" sz="14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Release engineering services</a:t>
            </a:r>
            <a:endParaRPr b="0" i="0" sz="14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Project planning, build &amp; system go-live</a:t>
            </a:r>
            <a:endParaRPr b="0" i="0" sz="14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Delivery of project collaboration solutions, domain registrations &amp; websites</a:t>
            </a:r>
            <a:endParaRPr b="0" i="0" sz="1400" u="none" cap="none" strike="noStrike">
              <a:solidFill>
                <a:schemeClr val="dk1"/>
              </a:solidFill>
              <a:latin typeface="Arial"/>
              <a:ea typeface="Arial"/>
              <a:cs typeface="Arial"/>
              <a:sym typeface="Arial"/>
            </a:endParaRPr>
          </a:p>
          <a:p>
            <a:pPr indent="-95250" lvl="0" marL="1651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a:p>
            <a:pPr indent="-95250" lvl="0" marL="165100" marR="0" rtl="0" algn="l">
              <a:lnSpc>
                <a:spcPct val="100000"/>
              </a:lnSpc>
              <a:spcBef>
                <a:spcPts val="0"/>
              </a:spcBef>
              <a:spcAft>
                <a:spcPts val="0"/>
              </a:spcAft>
              <a:buClr>
                <a:schemeClr val="dk1"/>
              </a:buClr>
              <a:buSzPts val="1100"/>
              <a:buFont typeface="Arial"/>
              <a:buNone/>
            </a:pPr>
            <a:r>
              <a:t/>
            </a:r>
            <a:endParaRPr b="0" i="0" sz="1900" u="none" cap="none" strike="noStrike">
              <a:solidFill>
                <a:schemeClr val="dk1"/>
              </a:solidFill>
              <a:latin typeface="Arial"/>
              <a:ea typeface="Arial"/>
              <a:cs typeface="Arial"/>
              <a:sym typeface="Arial"/>
            </a:endParaRPr>
          </a:p>
        </p:txBody>
      </p:sp>
      <p:sp>
        <p:nvSpPr>
          <p:cNvPr id="1459" name="Google Shape;1459;g118fea77057_0_1603"/>
          <p:cNvSpPr/>
          <p:nvPr/>
        </p:nvSpPr>
        <p:spPr>
          <a:xfrm>
            <a:off x="7977975" y="2316000"/>
            <a:ext cx="3909300" cy="1295100"/>
          </a:xfrm>
          <a:prstGeom prst="rect">
            <a:avLst/>
          </a:prstGeom>
          <a:solidFill>
            <a:schemeClr val="l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460" name="Google Shape;1460;g118fea77057_0_1603"/>
          <p:cNvSpPr/>
          <p:nvPr/>
        </p:nvSpPr>
        <p:spPr>
          <a:xfrm>
            <a:off x="7249709" y="1074297"/>
            <a:ext cx="4637700" cy="1079700"/>
          </a:xfrm>
          <a:prstGeom prst="rect">
            <a:avLst/>
          </a:prstGeom>
          <a:solidFill>
            <a:schemeClr val="l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461" name="Google Shape;1461;g118fea77057_0_1603"/>
          <p:cNvSpPr/>
          <p:nvPr/>
        </p:nvSpPr>
        <p:spPr>
          <a:xfrm>
            <a:off x="7953457" y="3872525"/>
            <a:ext cx="3933600" cy="1410300"/>
          </a:xfrm>
          <a:prstGeom prst="rect">
            <a:avLst/>
          </a:prstGeom>
          <a:solidFill>
            <a:schemeClr val="l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462" name="Google Shape;1462;g118fea77057_0_1603"/>
          <p:cNvSpPr/>
          <p:nvPr/>
        </p:nvSpPr>
        <p:spPr>
          <a:xfrm>
            <a:off x="6555129" y="5392153"/>
            <a:ext cx="5331900" cy="1226400"/>
          </a:xfrm>
          <a:prstGeom prst="rect">
            <a:avLst/>
          </a:prstGeom>
          <a:solidFill>
            <a:schemeClr val="l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463" name="Google Shape;1463;g118fea77057_0_1603"/>
          <p:cNvSpPr/>
          <p:nvPr/>
        </p:nvSpPr>
        <p:spPr>
          <a:xfrm>
            <a:off x="820200" y="5119175"/>
            <a:ext cx="4248000" cy="1256400"/>
          </a:xfrm>
          <a:prstGeom prst="rect">
            <a:avLst/>
          </a:prstGeom>
          <a:solidFill>
            <a:schemeClr val="l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464" name="Google Shape;1464;g118fea77057_0_1603"/>
          <p:cNvSpPr/>
          <p:nvPr/>
        </p:nvSpPr>
        <p:spPr>
          <a:xfrm>
            <a:off x="500275" y="3925150"/>
            <a:ext cx="3105600" cy="1150800"/>
          </a:xfrm>
          <a:prstGeom prst="rect">
            <a:avLst/>
          </a:prstGeom>
          <a:solidFill>
            <a:schemeClr val="l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465" name="Google Shape;1465;g118fea77057_0_1603"/>
          <p:cNvSpPr/>
          <p:nvPr/>
        </p:nvSpPr>
        <p:spPr>
          <a:xfrm>
            <a:off x="819211" y="991478"/>
            <a:ext cx="3942000" cy="1256400"/>
          </a:xfrm>
          <a:prstGeom prst="rect">
            <a:avLst/>
          </a:prstGeom>
          <a:solidFill>
            <a:schemeClr val="l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grpSp>
        <p:nvGrpSpPr>
          <p:cNvPr id="1466" name="Google Shape;1466;g118fea77057_0_1603"/>
          <p:cNvGrpSpPr/>
          <p:nvPr/>
        </p:nvGrpSpPr>
        <p:grpSpPr>
          <a:xfrm>
            <a:off x="4750305" y="2655684"/>
            <a:ext cx="2423998" cy="2410015"/>
            <a:chOff x="2598" y="925"/>
            <a:chExt cx="2484" cy="2470"/>
          </a:xfrm>
        </p:grpSpPr>
        <p:sp>
          <p:nvSpPr>
            <p:cNvPr id="1467" name="Google Shape;1467;g118fea77057_0_1603"/>
            <p:cNvSpPr/>
            <p:nvPr/>
          </p:nvSpPr>
          <p:spPr>
            <a:xfrm>
              <a:off x="2947" y="932"/>
              <a:ext cx="893" cy="558"/>
            </a:xfrm>
            <a:custGeom>
              <a:rect b="b" l="l" r="r" t="t"/>
              <a:pathLst>
                <a:path extrusionOk="0" h="161" w="256">
                  <a:moveTo>
                    <a:pt x="0" y="107"/>
                  </a:moveTo>
                  <a:cubicBezTo>
                    <a:pt x="55" y="49"/>
                    <a:pt x="129" y="11"/>
                    <a:pt x="212" y="0"/>
                  </a:cubicBezTo>
                  <a:cubicBezTo>
                    <a:pt x="256" y="37"/>
                    <a:pt x="256" y="37"/>
                    <a:pt x="256" y="37"/>
                  </a:cubicBezTo>
                  <a:cubicBezTo>
                    <a:pt x="221" y="79"/>
                    <a:pt x="221" y="79"/>
                    <a:pt x="221" y="79"/>
                  </a:cubicBezTo>
                  <a:cubicBezTo>
                    <a:pt x="157" y="87"/>
                    <a:pt x="100" y="117"/>
                    <a:pt x="57" y="161"/>
                  </a:cubicBezTo>
                  <a:cubicBezTo>
                    <a:pt x="57" y="107"/>
                    <a:pt x="57" y="107"/>
                    <a:pt x="57" y="107"/>
                  </a:cubicBezTo>
                  <a:cubicBezTo>
                    <a:pt x="0" y="107"/>
                    <a:pt x="0" y="107"/>
                    <a:pt x="0" y="107"/>
                  </a:cubicBezTo>
                  <a:close/>
                </a:path>
              </a:pathLst>
            </a:custGeom>
            <a:gradFill>
              <a:gsLst>
                <a:gs pos="0">
                  <a:srgbClr val="0D83CF"/>
                </a:gs>
                <a:gs pos="100000">
                  <a:srgbClr val="367AC4"/>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p:txBody>
        </p:sp>
        <p:sp>
          <p:nvSpPr>
            <p:cNvPr id="1468" name="Google Shape;1468;g118fea77057_0_1603"/>
            <p:cNvSpPr/>
            <p:nvPr/>
          </p:nvSpPr>
          <p:spPr>
            <a:xfrm>
              <a:off x="2598" y="1383"/>
              <a:ext cx="478" cy="798"/>
            </a:xfrm>
            <a:custGeom>
              <a:rect b="b" l="l" r="r" t="t"/>
              <a:pathLst>
                <a:path extrusionOk="0" h="230" w="137">
                  <a:moveTo>
                    <a:pt x="0" y="230"/>
                  </a:moveTo>
                  <a:cubicBezTo>
                    <a:pt x="0" y="228"/>
                    <a:pt x="0" y="226"/>
                    <a:pt x="0" y="224"/>
                  </a:cubicBezTo>
                  <a:cubicBezTo>
                    <a:pt x="0" y="141"/>
                    <a:pt x="28" y="65"/>
                    <a:pt x="75" y="5"/>
                  </a:cubicBezTo>
                  <a:cubicBezTo>
                    <a:pt x="132" y="0"/>
                    <a:pt x="132" y="0"/>
                    <a:pt x="132" y="0"/>
                  </a:cubicBezTo>
                  <a:cubicBezTo>
                    <a:pt x="137" y="55"/>
                    <a:pt x="137" y="55"/>
                    <a:pt x="137" y="55"/>
                  </a:cubicBezTo>
                  <a:cubicBezTo>
                    <a:pt x="101" y="101"/>
                    <a:pt x="79" y="160"/>
                    <a:pt x="79" y="224"/>
                  </a:cubicBezTo>
                  <a:cubicBezTo>
                    <a:pt x="79" y="225"/>
                    <a:pt x="79" y="227"/>
                    <a:pt x="79" y="228"/>
                  </a:cubicBezTo>
                  <a:cubicBezTo>
                    <a:pt x="41" y="190"/>
                    <a:pt x="41" y="190"/>
                    <a:pt x="41" y="190"/>
                  </a:cubicBezTo>
                  <a:cubicBezTo>
                    <a:pt x="0" y="230"/>
                    <a:pt x="0" y="230"/>
                    <a:pt x="0" y="230"/>
                  </a:cubicBezTo>
                  <a:close/>
                </a:path>
              </a:pathLst>
            </a:custGeom>
            <a:gradFill>
              <a:gsLst>
                <a:gs pos="0">
                  <a:srgbClr val="0D83CF"/>
                </a:gs>
                <a:gs pos="100000">
                  <a:srgbClr val="367AC4"/>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p:txBody>
        </p:sp>
        <p:sp>
          <p:nvSpPr>
            <p:cNvPr id="1469" name="Google Shape;1469;g118fea77057_0_1603"/>
            <p:cNvSpPr/>
            <p:nvPr/>
          </p:nvSpPr>
          <p:spPr>
            <a:xfrm>
              <a:off x="2609" y="2160"/>
              <a:ext cx="561" cy="888"/>
            </a:xfrm>
            <a:custGeom>
              <a:rect b="b" l="l" r="r" t="t"/>
              <a:pathLst>
                <a:path extrusionOk="0" h="256" w="161">
                  <a:moveTo>
                    <a:pt x="106" y="256"/>
                  </a:moveTo>
                  <a:cubicBezTo>
                    <a:pt x="49" y="201"/>
                    <a:pt x="10" y="127"/>
                    <a:pt x="0" y="44"/>
                  </a:cubicBezTo>
                  <a:cubicBezTo>
                    <a:pt x="37" y="0"/>
                    <a:pt x="37" y="0"/>
                    <a:pt x="37" y="0"/>
                  </a:cubicBezTo>
                  <a:cubicBezTo>
                    <a:pt x="78" y="35"/>
                    <a:pt x="78" y="35"/>
                    <a:pt x="78" y="35"/>
                  </a:cubicBezTo>
                  <a:cubicBezTo>
                    <a:pt x="87" y="99"/>
                    <a:pt x="117" y="156"/>
                    <a:pt x="161" y="199"/>
                  </a:cubicBezTo>
                  <a:cubicBezTo>
                    <a:pt x="106" y="199"/>
                    <a:pt x="106" y="199"/>
                    <a:pt x="106" y="199"/>
                  </a:cubicBezTo>
                  <a:cubicBezTo>
                    <a:pt x="106" y="256"/>
                    <a:pt x="106" y="256"/>
                    <a:pt x="106" y="256"/>
                  </a:cubicBezTo>
                  <a:close/>
                </a:path>
              </a:pathLst>
            </a:custGeom>
            <a:gradFill>
              <a:gsLst>
                <a:gs pos="0">
                  <a:srgbClr val="0D83CF"/>
                </a:gs>
                <a:gs pos="100000">
                  <a:srgbClr val="367AC4"/>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p:txBody>
        </p:sp>
        <p:sp>
          <p:nvSpPr>
            <p:cNvPr id="1470" name="Google Shape;1470;g118fea77057_0_1603"/>
            <p:cNvSpPr/>
            <p:nvPr/>
          </p:nvSpPr>
          <p:spPr>
            <a:xfrm>
              <a:off x="3059" y="2920"/>
              <a:ext cx="805" cy="475"/>
            </a:xfrm>
            <a:custGeom>
              <a:rect b="b" l="l" r="r" t="t"/>
              <a:pathLst>
                <a:path extrusionOk="0" h="137" w="231">
                  <a:moveTo>
                    <a:pt x="231" y="137"/>
                  </a:moveTo>
                  <a:cubicBezTo>
                    <a:pt x="228" y="137"/>
                    <a:pt x="226" y="137"/>
                    <a:pt x="224" y="137"/>
                  </a:cubicBezTo>
                  <a:cubicBezTo>
                    <a:pt x="141" y="137"/>
                    <a:pt x="65" y="109"/>
                    <a:pt x="5" y="62"/>
                  </a:cubicBezTo>
                  <a:cubicBezTo>
                    <a:pt x="0" y="5"/>
                    <a:pt x="0" y="5"/>
                    <a:pt x="0" y="5"/>
                  </a:cubicBezTo>
                  <a:cubicBezTo>
                    <a:pt x="55" y="0"/>
                    <a:pt x="55" y="0"/>
                    <a:pt x="55" y="0"/>
                  </a:cubicBezTo>
                  <a:cubicBezTo>
                    <a:pt x="102" y="36"/>
                    <a:pt x="160" y="58"/>
                    <a:pt x="224" y="58"/>
                  </a:cubicBezTo>
                  <a:cubicBezTo>
                    <a:pt x="226" y="58"/>
                    <a:pt x="227" y="58"/>
                    <a:pt x="229" y="58"/>
                  </a:cubicBezTo>
                  <a:cubicBezTo>
                    <a:pt x="190" y="96"/>
                    <a:pt x="190" y="96"/>
                    <a:pt x="190" y="96"/>
                  </a:cubicBezTo>
                  <a:cubicBezTo>
                    <a:pt x="231" y="137"/>
                    <a:pt x="231" y="137"/>
                    <a:pt x="231" y="137"/>
                  </a:cubicBezTo>
                  <a:close/>
                </a:path>
              </a:pathLst>
            </a:custGeom>
            <a:gradFill>
              <a:gsLst>
                <a:gs pos="0">
                  <a:srgbClr val="0D83CF"/>
                </a:gs>
                <a:gs pos="100000">
                  <a:srgbClr val="367AC4"/>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p:txBody>
        </p:sp>
        <p:sp>
          <p:nvSpPr>
            <p:cNvPr id="1471" name="Google Shape;1471;g118fea77057_0_1603"/>
            <p:cNvSpPr/>
            <p:nvPr/>
          </p:nvSpPr>
          <p:spPr>
            <a:xfrm>
              <a:off x="3840" y="2826"/>
              <a:ext cx="897" cy="559"/>
            </a:xfrm>
            <a:custGeom>
              <a:rect b="b" l="l" r="r" t="t"/>
              <a:pathLst>
                <a:path extrusionOk="0" h="161" w="257">
                  <a:moveTo>
                    <a:pt x="257" y="55"/>
                  </a:moveTo>
                  <a:cubicBezTo>
                    <a:pt x="201" y="112"/>
                    <a:pt x="127" y="151"/>
                    <a:pt x="44" y="161"/>
                  </a:cubicBezTo>
                  <a:cubicBezTo>
                    <a:pt x="0" y="124"/>
                    <a:pt x="0" y="124"/>
                    <a:pt x="0" y="124"/>
                  </a:cubicBezTo>
                  <a:cubicBezTo>
                    <a:pt x="35" y="82"/>
                    <a:pt x="35" y="82"/>
                    <a:pt x="35" y="82"/>
                  </a:cubicBezTo>
                  <a:cubicBezTo>
                    <a:pt x="99" y="74"/>
                    <a:pt x="156" y="44"/>
                    <a:pt x="199" y="0"/>
                  </a:cubicBezTo>
                  <a:cubicBezTo>
                    <a:pt x="199" y="55"/>
                    <a:pt x="199" y="55"/>
                    <a:pt x="199" y="55"/>
                  </a:cubicBezTo>
                  <a:cubicBezTo>
                    <a:pt x="257" y="55"/>
                    <a:pt x="257" y="55"/>
                    <a:pt x="257" y="55"/>
                  </a:cubicBezTo>
                  <a:close/>
                </a:path>
              </a:pathLst>
            </a:custGeom>
            <a:gradFill>
              <a:gsLst>
                <a:gs pos="0">
                  <a:srgbClr val="0D83CF"/>
                </a:gs>
                <a:gs pos="100000">
                  <a:srgbClr val="367AC4"/>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p:txBody>
        </p:sp>
        <p:sp>
          <p:nvSpPr>
            <p:cNvPr id="1472" name="Google Shape;1472;g118fea77057_0_1603"/>
            <p:cNvSpPr/>
            <p:nvPr/>
          </p:nvSpPr>
          <p:spPr>
            <a:xfrm>
              <a:off x="4604" y="2136"/>
              <a:ext cx="478" cy="801"/>
            </a:xfrm>
            <a:custGeom>
              <a:rect b="b" l="l" r="r" t="t"/>
              <a:pathLst>
                <a:path extrusionOk="0" h="231" w="137">
                  <a:moveTo>
                    <a:pt x="137" y="0"/>
                  </a:moveTo>
                  <a:cubicBezTo>
                    <a:pt x="137" y="2"/>
                    <a:pt x="137" y="5"/>
                    <a:pt x="137" y="7"/>
                  </a:cubicBezTo>
                  <a:cubicBezTo>
                    <a:pt x="137" y="89"/>
                    <a:pt x="109" y="165"/>
                    <a:pt x="62" y="226"/>
                  </a:cubicBezTo>
                  <a:cubicBezTo>
                    <a:pt x="5" y="231"/>
                    <a:pt x="5" y="231"/>
                    <a:pt x="5" y="231"/>
                  </a:cubicBezTo>
                  <a:cubicBezTo>
                    <a:pt x="0" y="176"/>
                    <a:pt x="0" y="176"/>
                    <a:pt x="0" y="176"/>
                  </a:cubicBezTo>
                  <a:cubicBezTo>
                    <a:pt x="36" y="129"/>
                    <a:pt x="58" y="71"/>
                    <a:pt x="58" y="7"/>
                  </a:cubicBezTo>
                  <a:cubicBezTo>
                    <a:pt x="58" y="5"/>
                    <a:pt x="58" y="4"/>
                    <a:pt x="58" y="2"/>
                  </a:cubicBezTo>
                  <a:cubicBezTo>
                    <a:pt x="96" y="41"/>
                    <a:pt x="96" y="41"/>
                    <a:pt x="96" y="41"/>
                  </a:cubicBezTo>
                  <a:cubicBezTo>
                    <a:pt x="137" y="0"/>
                    <a:pt x="137" y="0"/>
                    <a:pt x="137" y="0"/>
                  </a:cubicBezTo>
                  <a:close/>
                </a:path>
              </a:pathLst>
            </a:custGeom>
            <a:gradFill>
              <a:gsLst>
                <a:gs pos="0">
                  <a:srgbClr val="0D83CF"/>
                </a:gs>
                <a:gs pos="100000">
                  <a:srgbClr val="367AC4"/>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p:txBody>
        </p:sp>
        <p:sp>
          <p:nvSpPr>
            <p:cNvPr id="1473" name="Google Shape;1473;g118fea77057_0_1603"/>
            <p:cNvSpPr/>
            <p:nvPr/>
          </p:nvSpPr>
          <p:spPr>
            <a:xfrm>
              <a:off x="4513" y="1268"/>
              <a:ext cx="562" cy="892"/>
            </a:xfrm>
            <a:custGeom>
              <a:rect b="b" l="l" r="r" t="t"/>
              <a:pathLst>
                <a:path extrusionOk="0" h="257" w="161">
                  <a:moveTo>
                    <a:pt x="54" y="0"/>
                  </a:moveTo>
                  <a:cubicBezTo>
                    <a:pt x="112" y="56"/>
                    <a:pt x="150" y="130"/>
                    <a:pt x="161" y="213"/>
                  </a:cubicBezTo>
                  <a:cubicBezTo>
                    <a:pt x="124" y="257"/>
                    <a:pt x="124" y="257"/>
                    <a:pt x="124" y="257"/>
                  </a:cubicBezTo>
                  <a:cubicBezTo>
                    <a:pt x="82" y="222"/>
                    <a:pt x="82" y="222"/>
                    <a:pt x="82" y="222"/>
                  </a:cubicBezTo>
                  <a:cubicBezTo>
                    <a:pt x="74" y="158"/>
                    <a:pt x="44" y="101"/>
                    <a:pt x="0" y="58"/>
                  </a:cubicBezTo>
                  <a:cubicBezTo>
                    <a:pt x="54" y="58"/>
                    <a:pt x="54" y="58"/>
                    <a:pt x="54" y="58"/>
                  </a:cubicBezTo>
                  <a:cubicBezTo>
                    <a:pt x="54" y="0"/>
                    <a:pt x="54" y="0"/>
                    <a:pt x="54" y="0"/>
                  </a:cubicBezTo>
                  <a:close/>
                </a:path>
              </a:pathLst>
            </a:custGeom>
            <a:gradFill>
              <a:gsLst>
                <a:gs pos="0">
                  <a:srgbClr val="0D83CF"/>
                </a:gs>
                <a:gs pos="100000">
                  <a:srgbClr val="367AC4"/>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p:txBody>
        </p:sp>
        <p:sp>
          <p:nvSpPr>
            <p:cNvPr id="1474" name="Google Shape;1474;g118fea77057_0_1603"/>
            <p:cNvSpPr/>
            <p:nvPr/>
          </p:nvSpPr>
          <p:spPr>
            <a:xfrm>
              <a:off x="3819" y="925"/>
              <a:ext cx="803" cy="475"/>
            </a:xfrm>
            <a:custGeom>
              <a:rect b="b" l="l" r="r" t="t"/>
              <a:pathLst>
                <a:path extrusionOk="0" h="137" w="230">
                  <a:moveTo>
                    <a:pt x="6" y="0"/>
                  </a:moveTo>
                  <a:cubicBezTo>
                    <a:pt x="89" y="0"/>
                    <a:pt x="165" y="28"/>
                    <a:pt x="225" y="75"/>
                  </a:cubicBezTo>
                  <a:cubicBezTo>
                    <a:pt x="230" y="132"/>
                    <a:pt x="230" y="132"/>
                    <a:pt x="230" y="132"/>
                  </a:cubicBezTo>
                  <a:cubicBezTo>
                    <a:pt x="175" y="137"/>
                    <a:pt x="175" y="137"/>
                    <a:pt x="175" y="137"/>
                  </a:cubicBezTo>
                  <a:cubicBezTo>
                    <a:pt x="129" y="101"/>
                    <a:pt x="70" y="79"/>
                    <a:pt x="6" y="79"/>
                  </a:cubicBezTo>
                  <a:cubicBezTo>
                    <a:pt x="5" y="79"/>
                    <a:pt x="3" y="79"/>
                    <a:pt x="2" y="79"/>
                  </a:cubicBezTo>
                  <a:cubicBezTo>
                    <a:pt x="40" y="40"/>
                    <a:pt x="40" y="40"/>
                    <a:pt x="40" y="40"/>
                  </a:cubicBezTo>
                  <a:cubicBezTo>
                    <a:pt x="0" y="0"/>
                    <a:pt x="0" y="0"/>
                    <a:pt x="0" y="0"/>
                  </a:cubicBezTo>
                  <a:cubicBezTo>
                    <a:pt x="2" y="0"/>
                    <a:pt x="4" y="0"/>
                    <a:pt x="6" y="0"/>
                  </a:cubicBezTo>
                  <a:close/>
                </a:path>
              </a:pathLst>
            </a:custGeom>
            <a:gradFill>
              <a:gsLst>
                <a:gs pos="0">
                  <a:srgbClr val="0D83CF"/>
                </a:gs>
                <a:gs pos="100000">
                  <a:srgbClr val="367AC4"/>
                </a:gs>
              </a:gsLst>
              <a:lin ang="0" scaled="0"/>
            </a:gra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Century Gothic"/>
                <a:ea typeface="Century Gothic"/>
                <a:cs typeface="Century Gothic"/>
                <a:sym typeface="Century Gothic"/>
              </a:endParaRPr>
            </a:p>
          </p:txBody>
        </p:sp>
      </p:grpSp>
      <p:sp>
        <p:nvSpPr>
          <p:cNvPr id="1475" name="Google Shape;1475;g118fea77057_0_1603"/>
          <p:cNvSpPr txBox="1"/>
          <p:nvPr>
            <p:ph type="title"/>
          </p:nvPr>
        </p:nvSpPr>
        <p:spPr>
          <a:xfrm>
            <a:off x="311651" y="164750"/>
            <a:ext cx="11638200" cy="9324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240"/>
              <a:buFont typeface="Gill Sans"/>
              <a:buNone/>
            </a:pPr>
            <a:r>
              <a:rPr lang="en-US" sz="2940"/>
              <a:t>The Linux Foundation provides unparalleled ecosystem support </a:t>
            </a:r>
            <a:endParaRPr sz="3300"/>
          </a:p>
        </p:txBody>
      </p:sp>
      <p:sp>
        <p:nvSpPr>
          <p:cNvPr id="1476" name="Google Shape;1476;g118fea77057_0_1603"/>
          <p:cNvSpPr txBox="1"/>
          <p:nvPr/>
        </p:nvSpPr>
        <p:spPr>
          <a:xfrm>
            <a:off x="7321755" y="1112155"/>
            <a:ext cx="789300" cy="196800"/>
          </a:xfrm>
          <a:prstGeom prst="rect">
            <a:avLst/>
          </a:prstGeom>
          <a:noFill/>
          <a:ln>
            <a:noFill/>
          </a:ln>
        </p:spPr>
        <p:txBody>
          <a:bodyPr anchorCtr="0" anchor="ctr" bIns="15225" lIns="15225" spcFirstLastPara="1" rIns="15225" wrap="square" tIns="15225">
            <a:noAutofit/>
          </a:bodyPr>
          <a:lstStyle/>
          <a:p>
            <a:pPr indent="0" lvl="0" marL="0" marR="0" rtl="0" algn="l">
              <a:lnSpc>
                <a:spcPct val="90000"/>
              </a:lnSpc>
              <a:spcBef>
                <a:spcPts val="0"/>
              </a:spcBef>
              <a:spcAft>
                <a:spcPts val="0"/>
              </a:spcAft>
              <a:buClr>
                <a:schemeClr val="dk1"/>
              </a:buClr>
              <a:buSzPts val="1200"/>
              <a:buFont typeface="Gill Sans"/>
              <a:buNone/>
            </a:pPr>
            <a:r>
              <a:rPr b="1" i="0" lang="en-US" sz="1200" u="none" cap="none" strike="noStrike">
                <a:solidFill>
                  <a:srgbClr val="168FDF"/>
                </a:solidFill>
                <a:latin typeface="Arial"/>
                <a:ea typeface="Arial"/>
                <a:cs typeface="Arial"/>
                <a:sym typeface="Arial"/>
              </a:rPr>
              <a:t>Value</a:t>
            </a:r>
            <a:endParaRPr b="0" i="0" sz="1900" u="none" cap="none" strike="noStrike">
              <a:solidFill>
                <a:srgbClr val="168FDF"/>
              </a:solidFill>
              <a:latin typeface="Arial"/>
              <a:ea typeface="Arial"/>
              <a:cs typeface="Arial"/>
              <a:sym typeface="Arial"/>
            </a:endParaRPr>
          </a:p>
        </p:txBody>
      </p:sp>
      <p:sp>
        <p:nvSpPr>
          <p:cNvPr id="1477" name="Google Shape;1477;g118fea77057_0_1603"/>
          <p:cNvSpPr txBox="1"/>
          <p:nvPr/>
        </p:nvSpPr>
        <p:spPr>
          <a:xfrm>
            <a:off x="8050018" y="2366313"/>
            <a:ext cx="1937700" cy="196800"/>
          </a:xfrm>
          <a:prstGeom prst="rect">
            <a:avLst/>
          </a:prstGeom>
          <a:noFill/>
          <a:ln>
            <a:noFill/>
          </a:ln>
        </p:spPr>
        <p:txBody>
          <a:bodyPr anchorCtr="0" anchor="ctr" bIns="15225" lIns="15225" spcFirstLastPara="1" rIns="15225" wrap="square" tIns="15225">
            <a:noAutofit/>
          </a:bodyPr>
          <a:lstStyle/>
          <a:p>
            <a:pPr indent="0" lvl="0" marL="0" marR="0" rtl="0" algn="l">
              <a:lnSpc>
                <a:spcPct val="90000"/>
              </a:lnSpc>
              <a:spcBef>
                <a:spcPts val="0"/>
              </a:spcBef>
              <a:spcAft>
                <a:spcPts val="0"/>
              </a:spcAft>
              <a:buClr>
                <a:schemeClr val="dk1"/>
              </a:buClr>
              <a:buSzPts val="1200"/>
              <a:buFont typeface="Gill Sans"/>
              <a:buNone/>
            </a:pPr>
            <a:r>
              <a:rPr b="1" i="0" lang="en-US" sz="1200" u="none" cap="none" strike="noStrike">
                <a:solidFill>
                  <a:srgbClr val="168FDF"/>
                </a:solidFill>
                <a:latin typeface="Arial"/>
                <a:ea typeface="Arial"/>
                <a:cs typeface="Arial"/>
                <a:sym typeface="Arial"/>
              </a:rPr>
              <a:t>Neutral Management</a:t>
            </a:r>
            <a:endParaRPr b="0" i="0" sz="1900" u="none" cap="none" strike="noStrike">
              <a:solidFill>
                <a:srgbClr val="168FDF"/>
              </a:solidFill>
              <a:latin typeface="Arial"/>
              <a:ea typeface="Arial"/>
              <a:cs typeface="Arial"/>
              <a:sym typeface="Arial"/>
            </a:endParaRPr>
          </a:p>
        </p:txBody>
      </p:sp>
      <p:sp>
        <p:nvSpPr>
          <p:cNvPr id="1478" name="Google Shape;1478;g118fea77057_0_1603"/>
          <p:cNvSpPr txBox="1"/>
          <p:nvPr/>
        </p:nvSpPr>
        <p:spPr>
          <a:xfrm>
            <a:off x="8025503" y="3981554"/>
            <a:ext cx="3200100" cy="196800"/>
          </a:xfrm>
          <a:prstGeom prst="rect">
            <a:avLst/>
          </a:prstGeom>
          <a:noFill/>
          <a:ln>
            <a:noFill/>
          </a:ln>
        </p:spPr>
        <p:txBody>
          <a:bodyPr anchorCtr="0" anchor="ctr" bIns="15225" lIns="15225" spcFirstLastPara="1" rIns="15225" wrap="square" tIns="15225">
            <a:noAutofit/>
          </a:bodyPr>
          <a:lstStyle/>
          <a:p>
            <a:pPr indent="0" lvl="0" marL="0" marR="0" rtl="0" algn="l">
              <a:lnSpc>
                <a:spcPct val="90000"/>
              </a:lnSpc>
              <a:spcBef>
                <a:spcPts val="0"/>
              </a:spcBef>
              <a:spcAft>
                <a:spcPts val="0"/>
              </a:spcAft>
              <a:buClr>
                <a:schemeClr val="dk1"/>
              </a:buClr>
              <a:buSzPts val="1200"/>
              <a:buFont typeface="Gill Sans"/>
              <a:buNone/>
            </a:pPr>
            <a:r>
              <a:rPr b="1" i="0" lang="en-US" sz="1200" u="none" cap="none" strike="noStrike">
                <a:solidFill>
                  <a:srgbClr val="168FDF"/>
                </a:solidFill>
                <a:latin typeface="Arial"/>
                <a:ea typeface="Arial"/>
                <a:cs typeface="Arial"/>
                <a:sym typeface="Arial"/>
              </a:rPr>
              <a:t>Developer Recruitment and Relations</a:t>
            </a:r>
            <a:endParaRPr b="0" i="0" sz="1900" u="none" cap="none" strike="noStrike">
              <a:solidFill>
                <a:srgbClr val="168FDF"/>
              </a:solidFill>
              <a:latin typeface="Arial"/>
              <a:ea typeface="Arial"/>
              <a:cs typeface="Arial"/>
              <a:sym typeface="Arial"/>
            </a:endParaRPr>
          </a:p>
        </p:txBody>
      </p:sp>
      <p:sp>
        <p:nvSpPr>
          <p:cNvPr id="1479" name="Google Shape;1479;g118fea77057_0_1603"/>
          <p:cNvSpPr txBox="1"/>
          <p:nvPr/>
        </p:nvSpPr>
        <p:spPr>
          <a:xfrm>
            <a:off x="6627175" y="5457940"/>
            <a:ext cx="789300" cy="196800"/>
          </a:xfrm>
          <a:prstGeom prst="rect">
            <a:avLst/>
          </a:prstGeom>
          <a:noFill/>
          <a:ln>
            <a:noFill/>
          </a:ln>
        </p:spPr>
        <p:txBody>
          <a:bodyPr anchorCtr="0" anchor="ctr" bIns="15225" lIns="15225" spcFirstLastPara="1" rIns="15225" wrap="square" tIns="15225">
            <a:noAutofit/>
          </a:bodyPr>
          <a:lstStyle/>
          <a:p>
            <a:pPr indent="0" lvl="0" marL="0" marR="0" rtl="0" algn="l">
              <a:lnSpc>
                <a:spcPct val="90000"/>
              </a:lnSpc>
              <a:spcBef>
                <a:spcPts val="0"/>
              </a:spcBef>
              <a:spcAft>
                <a:spcPts val="0"/>
              </a:spcAft>
              <a:buClr>
                <a:schemeClr val="dk1"/>
              </a:buClr>
              <a:buSzPts val="1200"/>
              <a:buFont typeface="Gill Sans"/>
              <a:buNone/>
            </a:pPr>
            <a:r>
              <a:rPr b="1" i="0" lang="en-US" sz="1200" u="none" cap="none" strike="noStrike">
                <a:solidFill>
                  <a:srgbClr val="168FDF"/>
                </a:solidFill>
                <a:latin typeface="Arial"/>
                <a:ea typeface="Arial"/>
                <a:cs typeface="Arial"/>
                <a:sym typeface="Arial"/>
              </a:rPr>
              <a:t>Training</a:t>
            </a:r>
            <a:endParaRPr b="0" i="0" sz="1900" u="none" cap="none" strike="noStrike">
              <a:solidFill>
                <a:srgbClr val="168FDF"/>
              </a:solidFill>
              <a:latin typeface="Arial"/>
              <a:ea typeface="Arial"/>
              <a:cs typeface="Arial"/>
              <a:sym typeface="Arial"/>
            </a:endParaRPr>
          </a:p>
        </p:txBody>
      </p:sp>
      <p:sp>
        <p:nvSpPr>
          <p:cNvPr id="1480" name="Google Shape;1480;g118fea77057_0_1603"/>
          <p:cNvSpPr txBox="1"/>
          <p:nvPr/>
        </p:nvSpPr>
        <p:spPr>
          <a:xfrm>
            <a:off x="1304495" y="5119181"/>
            <a:ext cx="789300" cy="196800"/>
          </a:xfrm>
          <a:prstGeom prst="rect">
            <a:avLst/>
          </a:prstGeom>
          <a:noFill/>
          <a:ln>
            <a:noFill/>
          </a:ln>
        </p:spPr>
        <p:txBody>
          <a:bodyPr anchorCtr="0" anchor="ctr" bIns="15225" lIns="15225" spcFirstLastPara="1" rIns="15225" wrap="square" tIns="15225">
            <a:noAutofit/>
          </a:bodyPr>
          <a:lstStyle/>
          <a:p>
            <a:pPr indent="0" lvl="0" marL="0" marR="0" rtl="0" algn="l">
              <a:lnSpc>
                <a:spcPct val="90000"/>
              </a:lnSpc>
              <a:spcBef>
                <a:spcPts val="0"/>
              </a:spcBef>
              <a:spcAft>
                <a:spcPts val="0"/>
              </a:spcAft>
              <a:buClr>
                <a:schemeClr val="dk1"/>
              </a:buClr>
              <a:buSzPts val="1200"/>
              <a:buFont typeface="Gill Sans"/>
              <a:buNone/>
            </a:pPr>
            <a:r>
              <a:rPr b="1" i="0" lang="en-US" sz="1200" u="none" cap="none" strike="noStrike">
                <a:solidFill>
                  <a:srgbClr val="168FDF"/>
                </a:solidFill>
                <a:latin typeface="Arial"/>
                <a:ea typeface="Arial"/>
                <a:cs typeface="Arial"/>
                <a:sym typeface="Arial"/>
              </a:rPr>
              <a:t>Content</a:t>
            </a:r>
            <a:endParaRPr b="0" i="0" sz="1900" u="none" cap="none" strike="noStrike">
              <a:solidFill>
                <a:srgbClr val="168FDF"/>
              </a:solidFill>
              <a:latin typeface="Arial"/>
              <a:ea typeface="Arial"/>
              <a:cs typeface="Arial"/>
              <a:sym typeface="Arial"/>
            </a:endParaRPr>
          </a:p>
        </p:txBody>
      </p:sp>
      <p:sp>
        <p:nvSpPr>
          <p:cNvPr id="1481" name="Google Shape;1481;g118fea77057_0_1603"/>
          <p:cNvSpPr txBox="1"/>
          <p:nvPr/>
        </p:nvSpPr>
        <p:spPr>
          <a:xfrm>
            <a:off x="500274" y="2572239"/>
            <a:ext cx="1947600" cy="196800"/>
          </a:xfrm>
          <a:prstGeom prst="rect">
            <a:avLst/>
          </a:prstGeom>
          <a:noFill/>
          <a:ln>
            <a:noFill/>
          </a:ln>
        </p:spPr>
        <p:txBody>
          <a:bodyPr anchorCtr="0" anchor="ctr" bIns="15225" lIns="15225" spcFirstLastPara="1" rIns="15225" wrap="square" tIns="15225">
            <a:noAutofit/>
          </a:bodyPr>
          <a:lstStyle/>
          <a:p>
            <a:pPr indent="0" lvl="0" marL="0" marR="0" rtl="0" algn="l">
              <a:lnSpc>
                <a:spcPct val="90000"/>
              </a:lnSpc>
              <a:spcBef>
                <a:spcPts val="0"/>
              </a:spcBef>
              <a:spcAft>
                <a:spcPts val="0"/>
              </a:spcAft>
              <a:buClr>
                <a:schemeClr val="dk1"/>
              </a:buClr>
              <a:buSzPts val="1200"/>
              <a:buFont typeface="Gill Sans"/>
              <a:buNone/>
            </a:pPr>
            <a:r>
              <a:rPr b="1" i="0" lang="en-US" sz="1200" u="none" cap="none" strike="noStrike">
                <a:solidFill>
                  <a:srgbClr val="168FDF"/>
                </a:solidFill>
                <a:latin typeface="Arial"/>
                <a:ea typeface="Arial"/>
                <a:cs typeface="Arial"/>
                <a:sym typeface="Arial"/>
              </a:rPr>
              <a:t>IT Beyond Version Control</a:t>
            </a:r>
            <a:endParaRPr b="0" i="0" sz="1900" u="none" cap="none" strike="noStrike">
              <a:solidFill>
                <a:srgbClr val="168FDF"/>
              </a:solidFill>
              <a:latin typeface="Arial"/>
              <a:ea typeface="Arial"/>
              <a:cs typeface="Arial"/>
              <a:sym typeface="Arial"/>
            </a:endParaRPr>
          </a:p>
        </p:txBody>
      </p:sp>
      <p:sp>
        <p:nvSpPr>
          <p:cNvPr id="1482" name="Google Shape;1482;g118fea77057_0_1603"/>
          <p:cNvSpPr txBox="1"/>
          <p:nvPr/>
        </p:nvSpPr>
        <p:spPr>
          <a:xfrm>
            <a:off x="643742" y="3925757"/>
            <a:ext cx="2456400" cy="209400"/>
          </a:xfrm>
          <a:prstGeom prst="rect">
            <a:avLst/>
          </a:prstGeom>
          <a:noFill/>
          <a:ln>
            <a:noFill/>
          </a:ln>
        </p:spPr>
        <p:txBody>
          <a:bodyPr anchorCtr="0" anchor="ctr" bIns="15225" lIns="15225" spcFirstLastPara="1" rIns="15225" wrap="square" tIns="15225">
            <a:noAutofit/>
          </a:bodyPr>
          <a:lstStyle/>
          <a:p>
            <a:pPr indent="0" lvl="0" marL="0" marR="0" rtl="0" algn="l">
              <a:lnSpc>
                <a:spcPct val="90000"/>
              </a:lnSpc>
              <a:spcBef>
                <a:spcPts val="0"/>
              </a:spcBef>
              <a:spcAft>
                <a:spcPts val="0"/>
              </a:spcAft>
              <a:buClr>
                <a:schemeClr val="dk1"/>
              </a:buClr>
              <a:buSzPts val="1200"/>
              <a:buFont typeface="Gill Sans"/>
              <a:buNone/>
            </a:pPr>
            <a:r>
              <a:rPr b="1" i="0" lang="en-US" sz="1200" u="none" cap="none" strike="noStrike">
                <a:solidFill>
                  <a:srgbClr val="168FDF"/>
                </a:solidFill>
                <a:latin typeface="Arial"/>
                <a:ea typeface="Arial"/>
                <a:cs typeface="Arial"/>
                <a:sym typeface="Arial"/>
              </a:rPr>
              <a:t>Marketing Programs</a:t>
            </a:r>
            <a:endParaRPr b="0" i="0" sz="1900" u="none" cap="none" strike="noStrike">
              <a:solidFill>
                <a:srgbClr val="168FDF"/>
              </a:solidFill>
              <a:latin typeface="Arial"/>
              <a:ea typeface="Arial"/>
              <a:cs typeface="Arial"/>
              <a:sym typeface="Arial"/>
            </a:endParaRPr>
          </a:p>
        </p:txBody>
      </p:sp>
      <p:sp>
        <p:nvSpPr>
          <p:cNvPr id="1483" name="Google Shape;1483;g118fea77057_0_1603"/>
          <p:cNvSpPr txBox="1"/>
          <p:nvPr/>
        </p:nvSpPr>
        <p:spPr>
          <a:xfrm>
            <a:off x="892235" y="1056124"/>
            <a:ext cx="2066700" cy="196800"/>
          </a:xfrm>
          <a:prstGeom prst="rect">
            <a:avLst/>
          </a:prstGeom>
          <a:noFill/>
          <a:ln>
            <a:noFill/>
          </a:ln>
        </p:spPr>
        <p:txBody>
          <a:bodyPr anchorCtr="0" anchor="ctr" bIns="15225" lIns="15225" spcFirstLastPara="1" rIns="15225" wrap="square" tIns="15225">
            <a:noAutofit/>
          </a:bodyPr>
          <a:lstStyle/>
          <a:p>
            <a:pPr indent="0" lvl="0" marL="0" marR="0" rtl="0" algn="l">
              <a:lnSpc>
                <a:spcPct val="90000"/>
              </a:lnSpc>
              <a:spcBef>
                <a:spcPts val="0"/>
              </a:spcBef>
              <a:spcAft>
                <a:spcPts val="0"/>
              </a:spcAft>
              <a:buClr>
                <a:schemeClr val="dk1"/>
              </a:buClr>
              <a:buSzPts val="1200"/>
              <a:buFont typeface="Gill Sans"/>
              <a:buNone/>
            </a:pPr>
            <a:r>
              <a:rPr b="1" i="0" lang="en-US" sz="1200" u="none" cap="none" strike="noStrike">
                <a:solidFill>
                  <a:srgbClr val="168FDF"/>
                </a:solidFill>
                <a:latin typeface="Arial"/>
                <a:ea typeface="Arial"/>
                <a:cs typeface="Arial"/>
                <a:sym typeface="Arial"/>
              </a:rPr>
              <a:t>Support and Resources</a:t>
            </a:r>
            <a:endParaRPr b="0" i="0" sz="1900" u="none" cap="none" strike="noStrike">
              <a:solidFill>
                <a:srgbClr val="168FDF"/>
              </a:solidFill>
              <a:latin typeface="Arial"/>
              <a:ea typeface="Arial"/>
              <a:cs typeface="Arial"/>
              <a:sym typeface="Arial"/>
            </a:endParaRPr>
          </a:p>
        </p:txBody>
      </p:sp>
      <p:sp>
        <p:nvSpPr>
          <p:cNvPr id="1484" name="Google Shape;1484;g118fea77057_0_1603"/>
          <p:cNvSpPr txBox="1"/>
          <p:nvPr/>
        </p:nvSpPr>
        <p:spPr>
          <a:xfrm>
            <a:off x="7321755" y="1298350"/>
            <a:ext cx="4628100" cy="769500"/>
          </a:xfrm>
          <a:prstGeom prst="rect">
            <a:avLst/>
          </a:prstGeom>
          <a:noFill/>
          <a:ln>
            <a:noFill/>
          </a:ln>
        </p:spPr>
        <p:txBody>
          <a:bodyPr anchorCtr="0" anchor="t" bIns="45700" lIns="91425" spcFirstLastPara="1" rIns="91425" wrap="square" tIns="45700">
            <a:noAutofit/>
          </a:bodyPr>
          <a:lstStyle/>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Define problem project/code solving</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Recruit widely deployed projects/communities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Curate projects with natural adjacency to existing project</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Demonstrate where project fits in to broader tech innovation</a:t>
            </a:r>
            <a:endParaRPr b="0" i="0" sz="1900" u="none" cap="none" strike="noStrike">
              <a:solidFill>
                <a:schemeClr val="dk1"/>
              </a:solidFill>
              <a:latin typeface="Arial"/>
              <a:ea typeface="Arial"/>
              <a:cs typeface="Arial"/>
              <a:sym typeface="Arial"/>
            </a:endParaRPr>
          </a:p>
        </p:txBody>
      </p:sp>
      <p:sp>
        <p:nvSpPr>
          <p:cNvPr id="1485" name="Google Shape;1485;g118fea77057_0_1603"/>
          <p:cNvSpPr txBox="1"/>
          <p:nvPr/>
        </p:nvSpPr>
        <p:spPr>
          <a:xfrm>
            <a:off x="8050018" y="2535590"/>
            <a:ext cx="3435600" cy="938700"/>
          </a:xfrm>
          <a:prstGeom prst="rect">
            <a:avLst/>
          </a:prstGeom>
          <a:noFill/>
          <a:ln>
            <a:noFill/>
          </a:ln>
        </p:spPr>
        <p:txBody>
          <a:bodyPr anchorCtr="0" anchor="t" bIns="45700" lIns="91425" spcFirstLastPara="1" rIns="91425" wrap="square" tIns="45700">
            <a:noAutofit/>
          </a:bodyPr>
          <a:lstStyle/>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Provide home for IP assets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Define a governance structure for decisions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Separate business decisions from technical </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Curate sense of identity superseding individuals or firms</a:t>
            </a:r>
            <a:endParaRPr b="0" i="0" sz="14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Maintain IT infrastructure</a:t>
            </a:r>
            <a:endParaRPr b="0" i="0" sz="1900" u="none" cap="none" strike="noStrike">
              <a:solidFill>
                <a:schemeClr val="dk1"/>
              </a:solidFill>
              <a:latin typeface="Arial"/>
              <a:ea typeface="Arial"/>
              <a:cs typeface="Arial"/>
              <a:sym typeface="Arial"/>
            </a:endParaRPr>
          </a:p>
        </p:txBody>
      </p:sp>
      <p:sp>
        <p:nvSpPr>
          <p:cNvPr id="1486" name="Google Shape;1486;g118fea77057_0_1603"/>
          <p:cNvSpPr txBox="1"/>
          <p:nvPr/>
        </p:nvSpPr>
        <p:spPr>
          <a:xfrm>
            <a:off x="8025503" y="4145667"/>
            <a:ext cx="1593300" cy="11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Century Gothic"/>
              <a:buNone/>
            </a:pPr>
            <a:r>
              <a:rPr b="1" i="0" lang="en-US" sz="1100" u="none" cap="none" strike="noStrike">
                <a:solidFill>
                  <a:schemeClr val="dk1"/>
                </a:solidFill>
                <a:latin typeface="Arial"/>
                <a:ea typeface="Arial"/>
                <a:cs typeface="Arial"/>
                <a:sym typeface="Arial"/>
              </a:rPr>
              <a:t>In person</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Meetups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Events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Hackathons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3</a:t>
            </a:r>
            <a:r>
              <a:rPr b="0" baseline="30000" i="0" lang="en-US" sz="1100" u="none" cap="none" strike="noStrike">
                <a:solidFill>
                  <a:schemeClr val="dk1"/>
                </a:solidFill>
                <a:latin typeface="Arial"/>
                <a:ea typeface="Arial"/>
                <a:cs typeface="Arial"/>
                <a:sym typeface="Arial"/>
              </a:rPr>
              <a:t>rd</a:t>
            </a:r>
            <a:r>
              <a:rPr b="0" i="0" lang="en-US" sz="1100" u="none" cap="none" strike="noStrike">
                <a:solidFill>
                  <a:schemeClr val="dk1"/>
                </a:solidFill>
                <a:latin typeface="Arial"/>
                <a:ea typeface="Arial"/>
                <a:cs typeface="Arial"/>
                <a:sym typeface="Arial"/>
              </a:rPr>
              <a:t> Party Events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Evangelism</a:t>
            </a:r>
            <a:endParaRPr b="0" i="0" sz="1100" u="none" cap="none" strike="noStrike">
              <a:solidFill>
                <a:schemeClr val="dk1"/>
              </a:solidFill>
              <a:latin typeface="Arial"/>
              <a:ea typeface="Arial"/>
              <a:cs typeface="Arial"/>
              <a:sym typeface="Arial"/>
            </a:endParaRPr>
          </a:p>
        </p:txBody>
      </p:sp>
      <p:sp>
        <p:nvSpPr>
          <p:cNvPr id="1487" name="Google Shape;1487;g118fea77057_0_1603"/>
          <p:cNvSpPr txBox="1"/>
          <p:nvPr/>
        </p:nvSpPr>
        <p:spPr>
          <a:xfrm>
            <a:off x="9527971" y="4145667"/>
            <a:ext cx="2498700" cy="11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Century Gothic"/>
              <a:buNone/>
            </a:pPr>
            <a:r>
              <a:rPr b="1" i="0" lang="en-US" sz="1100" u="none" cap="none" strike="noStrike">
                <a:solidFill>
                  <a:schemeClr val="dk1"/>
                </a:solidFill>
                <a:latin typeface="Arial"/>
                <a:ea typeface="Arial"/>
                <a:cs typeface="Arial"/>
                <a:sym typeface="Arial"/>
              </a:rPr>
              <a:t>Online</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Email lists and calls/meetings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IRC/Slack</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Github, Gitlab, etc.</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Stackoverflow</a:t>
            </a:r>
            <a:endParaRPr b="0" i="0" sz="11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3rd party repos</a:t>
            </a:r>
            <a:endParaRPr b="0" i="0" sz="1100" u="none" cap="none" strike="noStrike">
              <a:solidFill>
                <a:schemeClr val="dk1"/>
              </a:solidFill>
              <a:latin typeface="Arial"/>
              <a:ea typeface="Arial"/>
              <a:cs typeface="Arial"/>
              <a:sym typeface="Arial"/>
            </a:endParaRPr>
          </a:p>
        </p:txBody>
      </p:sp>
      <p:sp>
        <p:nvSpPr>
          <p:cNvPr id="1488" name="Google Shape;1488;g118fea77057_0_1603"/>
          <p:cNvSpPr txBox="1"/>
          <p:nvPr/>
        </p:nvSpPr>
        <p:spPr>
          <a:xfrm>
            <a:off x="1304495" y="5283002"/>
            <a:ext cx="2023500" cy="9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Century Gothic"/>
              <a:buNone/>
            </a:pPr>
            <a:r>
              <a:rPr b="1" i="0" lang="en-US" sz="1100" u="none" cap="none" strike="noStrike">
                <a:solidFill>
                  <a:schemeClr val="dk1"/>
                </a:solidFill>
                <a:latin typeface="Arial"/>
                <a:ea typeface="Arial"/>
                <a:cs typeface="Arial"/>
                <a:sym typeface="Arial"/>
              </a:rPr>
              <a:t>Technical</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Code samples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Getting started guides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How to’s/FAQ</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API/SDK</a:t>
            </a:r>
            <a:endParaRPr b="0" i="0" sz="1900" u="none" cap="none" strike="noStrike">
              <a:solidFill>
                <a:schemeClr val="dk1"/>
              </a:solidFill>
              <a:latin typeface="Arial"/>
              <a:ea typeface="Arial"/>
              <a:cs typeface="Arial"/>
              <a:sym typeface="Arial"/>
            </a:endParaRPr>
          </a:p>
        </p:txBody>
      </p:sp>
      <p:sp>
        <p:nvSpPr>
          <p:cNvPr id="1489" name="Google Shape;1489;g118fea77057_0_1603"/>
          <p:cNvSpPr txBox="1"/>
          <p:nvPr/>
        </p:nvSpPr>
        <p:spPr>
          <a:xfrm>
            <a:off x="3118343" y="5283002"/>
            <a:ext cx="1936500" cy="11079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Century Gothic"/>
              <a:buNone/>
            </a:pPr>
            <a:r>
              <a:rPr b="1" i="0" lang="en-US" sz="1100" u="none" cap="none" strike="noStrike">
                <a:solidFill>
                  <a:schemeClr val="dk1"/>
                </a:solidFill>
                <a:latin typeface="Arial"/>
                <a:ea typeface="Arial"/>
                <a:cs typeface="Arial"/>
                <a:sym typeface="Arial"/>
              </a:rPr>
              <a:t>Research</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Use cases/Case Study</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Whitepapers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Blogs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Webinars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Articles</a:t>
            </a:r>
            <a:endParaRPr b="0" i="0" sz="1100" u="none" cap="none" strike="noStrike">
              <a:solidFill>
                <a:schemeClr val="dk1"/>
              </a:solidFill>
              <a:latin typeface="Arial"/>
              <a:ea typeface="Arial"/>
              <a:cs typeface="Arial"/>
              <a:sym typeface="Arial"/>
            </a:endParaRPr>
          </a:p>
        </p:txBody>
      </p:sp>
      <p:sp>
        <p:nvSpPr>
          <p:cNvPr id="1490" name="Google Shape;1490;g118fea77057_0_1603"/>
          <p:cNvSpPr txBox="1"/>
          <p:nvPr/>
        </p:nvSpPr>
        <p:spPr>
          <a:xfrm>
            <a:off x="6627175" y="5616578"/>
            <a:ext cx="1759200" cy="9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Century Gothic"/>
              <a:buNone/>
            </a:pPr>
            <a:r>
              <a:rPr b="1" i="0" lang="en-US" sz="1100" u="none" cap="none" strike="noStrike">
                <a:solidFill>
                  <a:schemeClr val="dk1"/>
                </a:solidFill>
                <a:latin typeface="Arial"/>
                <a:ea typeface="Arial"/>
                <a:cs typeface="Arial"/>
                <a:sym typeface="Arial"/>
              </a:rPr>
              <a:t>Engage</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Massive Open Online Course (EdX)</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Webinars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Snackable learning</a:t>
            </a:r>
            <a:endParaRPr b="0" i="0" sz="1100" u="none" cap="none" strike="noStrike">
              <a:solidFill>
                <a:schemeClr val="dk1"/>
              </a:solidFill>
              <a:latin typeface="Arial"/>
              <a:ea typeface="Arial"/>
              <a:cs typeface="Arial"/>
              <a:sym typeface="Arial"/>
            </a:endParaRPr>
          </a:p>
        </p:txBody>
      </p:sp>
      <p:sp>
        <p:nvSpPr>
          <p:cNvPr id="1491" name="Google Shape;1491;g118fea77057_0_1603"/>
          <p:cNvSpPr txBox="1"/>
          <p:nvPr/>
        </p:nvSpPr>
        <p:spPr>
          <a:xfrm>
            <a:off x="8294792" y="5616578"/>
            <a:ext cx="1873500" cy="9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Century Gothic"/>
              <a:buNone/>
            </a:pPr>
            <a:r>
              <a:rPr b="1" i="0" lang="en-US" sz="1100" u="none" cap="none" strike="noStrike">
                <a:solidFill>
                  <a:schemeClr val="dk1"/>
                </a:solidFill>
                <a:latin typeface="Arial"/>
                <a:ea typeface="Arial"/>
                <a:cs typeface="Arial"/>
                <a:sym typeface="Arial"/>
              </a:rPr>
              <a:t>Train</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eLearning</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Classroom learning</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Subscription learning</a:t>
            </a:r>
            <a:endParaRPr b="0" i="0" sz="1900" u="none" cap="none" strike="noStrike">
              <a:solidFill>
                <a:schemeClr val="dk1"/>
              </a:solidFill>
              <a:latin typeface="Arial"/>
              <a:ea typeface="Arial"/>
              <a:cs typeface="Arial"/>
              <a:sym typeface="Arial"/>
            </a:endParaRPr>
          </a:p>
          <a:p>
            <a:pPr indent="-101600" lvl="0" marL="1651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492" name="Google Shape;1492;g118fea77057_0_1603"/>
          <p:cNvSpPr txBox="1"/>
          <p:nvPr/>
        </p:nvSpPr>
        <p:spPr>
          <a:xfrm>
            <a:off x="10087450" y="5616578"/>
            <a:ext cx="1817100" cy="7695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Century Gothic"/>
              <a:buNone/>
            </a:pPr>
            <a:r>
              <a:rPr b="1" i="0" lang="en-US" sz="1100" u="none" cap="none" strike="noStrike">
                <a:solidFill>
                  <a:schemeClr val="dk1"/>
                </a:solidFill>
                <a:latin typeface="Arial"/>
                <a:ea typeface="Arial"/>
                <a:cs typeface="Arial"/>
                <a:sym typeface="Arial"/>
              </a:rPr>
              <a:t>Certify</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Skills based testing</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Ongoing engagement</a:t>
            </a:r>
            <a:endParaRPr b="0" i="0" sz="1100" u="none" cap="none" strike="noStrike">
              <a:solidFill>
                <a:schemeClr val="dk1"/>
              </a:solidFill>
              <a:latin typeface="Arial"/>
              <a:ea typeface="Arial"/>
              <a:cs typeface="Arial"/>
              <a:sym typeface="Arial"/>
            </a:endParaRPr>
          </a:p>
        </p:txBody>
      </p:sp>
      <p:sp>
        <p:nvSpPr>
          <p:cNvPr id="1493" name="Google Shape;1493;g118fea77057_0_1603"/>
          <p:cNvSpPr txBox="1"/>
          <p:nvPr/>
        </p:nvSpPr>
        <p:spPr>
          <a:xfrm>
            <a:off x="540493" y="4051054"/>
            <a:ext cx="2505300" cy="999600"/>
          </a:xfrm>
          <a:prstGeom prst="rect">
            <a:avLst/>
          </a:prstGeom>
          <a:noFill/>
          <a:ln>
            <a:noFill/>
          </a:ln>
        </p:spPr>
        <p:txBody>
          <a:bodyPr anchorCtr="0" anchor="t" bIns="45700" lIns="91425" spcFirstLastPara="1" rIns="91425" wrap="square" tIns="45700">
            <a:noAutofit/>
          </a:bodyPr>
          <a:lstStyle/>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Advocate/Influence Programs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Rewards/Recognition</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Startup/Incubator Engagement</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Student programs</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PR/AR </a:t>
            </a:r>
            <a:endParaRPr b="0" i="0" sz="1900" u="none" cap="none" strike="noStrike">
              <a:solidFill>
                <a:schemeClr val="dk1"/>
              </a:solidFill>
              <a:latin typeface="Arial"/>
              <a:ea typeface="Arial"/>
              <a:cs typeface="Arial"/>
              <a:sym typeface="Arial"/>
            </a:endParaRPr>
          </a:p>
        </p:txBody>
      </p:sp>
      <p:sp>
        <p:nvSpPr>
          <p:cNvPr id="1494" name="Google Shape;1494;g118fea77057_0_1603"/>
          <p:cNvSpPr txBox="1"/>
          <p:nvPr/>
        </p:nvSpPr>
        <p:spPr>
          <a:xfrm>
            <a:off x="892235" y="1221374"/>
            <a:ext cx="1904100" cy="9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Century Gothic"/>
              <a:buNone/>
            </a:pPr>
            <a:r>
              <a:rPr b="1" i="0" lang="en-US" sz="1100" u="none" cap="none" strike="noStrike">
                <a:solidFill>
                  <a:schemeClr val="dk1"/>
                </a:solidFill>
                <a:latin typeface="Arial"/>
                <a:ea typeface="Arial"/>
                <a:cs typeface="Arial"/>
                <a:sym typeface="Arial"/>
              </a:rPr>
              <a:t>Self Service</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FAQ</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Forum</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Knowledgebase</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Onboarding</a:t>
            </a:r>
            <a:endParaRPr b="0" i="0" sz="1100" u="none" cap="none" strike="noStrike">
              <a:solidFill>
                <a:schemeClr val="dk1"/>
              </a:solidFill>
              <a:latin typeface="Arial"/>
              <a:ea typeface="Arial"/>
              <a:cs typeface="Arial"/>
              <a:sym typeface="Arial"/>
            </a:endParaRPr>
          </a:p>
        </p:txBody>
      </p:sp>
      <p:sp>
        <p:nvSpPr>
          <p:cNvPr id="1495" name="Google Shape;1495;g118fea77057_0_1603"/>
          <p:cNvSpPr txBox="1"/>
          <p:nvPr/>
        </p:nvSpPr>
        <p:spPr>
          <a:xfrm>
            <a:off x="2782275" y="1145175"/>
            <a:ext cx="1936500" cy="9387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2"/>
              </a:buClr>
              <a:buSzPts val="1100"/>
              <a:buFont typeface="Century Gothic"/>
              <a:buNone/>
            </a:pPr>
            <a:r>
              <a:rPr b="1" i="0" lang="en-US" sz="1100" u="none" cap="none" strike="noStrike">
                <a:solidFill>
                  <a:schemeClr val="dk1"/>
                </a:solidFill>
                <a:latin typeface="Arial"/>
                <a:ea typeface="Arial"/>
                <a:cs typeface="Arial"/>
                <a:sym typeface="Arial"/>
              </a:rPr>
              <a:t>Community/Responsive</a:t>
            </a:r>
            <a:endParaRPr b="1" i="0" sz="11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Slack/IRC</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Email</a:t>
            </a:r>
            <a:endParaRPr b="0" i="0" sz="19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Stackoverflow</a:t>
            </a:r>
            <a:endParaRPr b="0" i="0" sz="1100" u="none" cap="none" strike="noStrike">
              <a:solidFill>
                <a:schemeClr val="dk1"/>
              </a:solidFill>
              <a:latin typeface="Arial"/>
              <a:ea typeface="Arial"/>
              <a:cs typeface="Arial"/>
              <a:sym typeface="Arial"/>
            </a:endParaRPr>
          </a:p>
          <a:p>
            <a:pPr indent="-165100" lvl="0" marL="165100" marR="0" rtl="0" algn="l">
              <a:lnSpc>
                <a:spcPct val="100000"/>
              </a:lnSpc>
              <a:spcBef>
                <a:spcPts val="0"/>
              </a:spcBef>
              <a:spcAft>
                <a:spcPts val="0"/>
              </a:spcAft>
              <a:buClr>
                <a:schemeClr val="dk1"/>
              </a:buClr>
              <a:buSzPts val="1100"/>
              <a:buFont typeface="Arial"/>
              <a:buChar char="•"/>
            </a:pPr>
            <a:r>
              <a:rPr b="0" i="0" lang="en-US" sz="1100" u="none" cap="none" strike="noStrike">
                <a:solidFill>
                  <a:schemeClr val="dk1"/>
                </a:solidFill>
                <a:latin typeface="Arial"/>
                <a:ea typeface="Arial"/>
                <a:cs typeface="Arial"/>
                <a:sym typeface="Arial"/>
              </a:rPr>
              <a:t>IT operations/Release Mgmt </a:t>
            </a:r>
            <a:endParaRPr b="0" i="0" sz="1100" u="none" cap="none" strike="noStrike">
              <a:solidFill>
                <a:schemeClr val="dk1"/>
              </a:solidFill>
              <a:latin typeface="Arial"/>
              <a:ea typeface="Arial"/>
              <a:cs typeface="Arial"/>
              <a:sym typeface="Arial"/>
            </a:endParaRPr>
          </a:p>
          <a:p>
            <a:pPr indent="-101600" lvl="0" marL="165100" marR="0" rtl="0" algn="l">
              <a:lnSpc>
                <a:spcPct val="100000"/>
              </a:lnSpc>
              <a:spcBef>
                <a:spcPts val="0"/>
              </a:spcBef>
              <a:spcAft>
                <a:spcPts val="0"/>
              </a:spcAft>
              <a:buClr>
                <a:schemeClr val="dk1"/>
              </a:buClr>
              <a:buSzPts val="1100"/>
              <a:buFont typeface="Arial"/>
              <a:buNone/>
            </a:pPr>
            <a:r>
              <a:t/>
            </a:r>
            <a:endParaRPr b="0" i="0" sz="1100" u="none" cap="none" strike="noStrike">
              <a:solidFill>
                <a:schemeClr val="dk1"/>
              </a:solidFill>
              <a:latin typeface="Arial"/>
              <a:ea typeface="Arial"/>
              <a:cs typeface="Arial"/>
              <a:sym typeface="Arial"/>
            </a:endParaRPr>
          </a:p>
        </p:txBody>
      </p:sp>
      <p:sp>
        <p:nvSpPr>
          <p:cNvPr id="1496" name="Google Shape;1496;g118fea77057_0_1603"/>
          <p:cNvSpPr/>
          <p:nvPr/>
        </p:nvSpPr>
        <p:spPr>
          <a:xfrm>
            <a:off x="3540201" y="4341795"/>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497" name="Google Shape;1497;g118fea77057_0_1603"/>
          <p:cNvSpPr/>
          <p:nvPr/>
        </p:nvSpPr>
        <p:spPr>
          <a:xfrm>
            <a:off x="3540201" y="3151607"/>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498" name="Google Shape;1498;g118fea77057_0_1603"/>
          <p:cNvSpPr/>
          <p:nvPr/>
        </p:nvSpPr>
        <p:spPr>
          <a:xfrm>
            <a:off x="4691021" y="1821592"/>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499" name="Google Shape;1499;g118fea77057_0_1603"/>
          <p:cNvSpPr/>
          <p:nvPr/>
        </p:nvSpPr>
        <p:spPr>
          <a:xfrm>
            <a:off x="4732862" y="5666938"/>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0" name="Google Shape;1500;g118fea77057_0_1603"/>
          <p:cNvSpPr/>
          <p:nvPr/>
        </p:nvSpPr>
        <p:spPr>
          <a:xfrm>
            <a:off x="7897962" y="4509244"/>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1" name="Google Shape;1501;g118fea77057_0_1603"/>
          <p:cNvSpPr/>
          <p:nvPr/>
        </p:nvSpPr>
        <p:spPr>
          <a:xfrm>
            <a:off x="7897962" y="3079795"/>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2" name="Google Shape;1502;g118fea77057_0_1603"/>
          <p:cNvSpPr/>
          <p:nvPr/>
        </p:nvSpPr>
        <p:spPr>
          <a:xfrm>
            <a:off x="7180724" y="1815911"/>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3" name="Google Shape;1503;g118fea77057_0_1603"/>
          <p:cNvSpPr/>
          <p:nvPr/>
        </p:nvSpPr>
        <p:spPr>
          <a:xfrm>
            <a:off x="6494169" y="5936673"/>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4" name="Google Shape;1504;g118fea77057_0_1603"/>
          <p:cNvSpPr/>
          <p:nvPr/>
        </p:nvSpPr>
        <p:spPr>
          <a:xfrm>
            <a:off x="5373372" y="2708753"/>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5" name="Google Shape;1505;g118fea77057_0_1603"/>
          <p:cNvSpPr/>
          <p:nvPr/>
        </p:nvSpPr>
        <p:spPr>
          <a:xfrm>
            <a:off x="4750305" y="3362800"/>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6" name="Google Shape;1506;g118fea77057_0_1603"/>
          <p:cNvSpPr/>
          <p:nvPr/>
        </p:nvSpPr>
        <p:spPr>
          <a:xfrm>
            <a:off x="4793619" y="4293784"/>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7" name="Google Shape;1507;g118fea77057_0_1603"/>
          <p:cNvSpPr/>
          <p:nvPr/>
        </p:nvSpPr>
        <p:spPr>
          <a:xfrm>
            <a:off x="5465048" y="4938601"/>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8" name="Google Shape;1508;g118fea77057_0_1603"/>
          <p:cNvSpPr/>
          <p:nvPr/>
        </p:nvSpPr>
        <p:spPr>
          <a:xfrm>
            <a:off x="6425589" y="4897862"/>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09" name="Google Shape;1509;g118fea77057_0_1603"/>
          <p:cNvSpPr/>
          <p:nvPr/>
        </p:nvSpPr>
        <p:spPr>
          <a:xfrm>
            <a:off x="7021675" y="4262814"/>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10" name="Google Shape;1510;g118fea77057_0_1603"/>
          <p:cNvSpPr/>
          <p:nvPr/>
        </p:nvSpPr>
        <p:spPr>
          <a:xfrm>
            <a:off x="7008630" y="3272409"/>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
        <p:nvSpPr>
          <p:cNvPr id="1511" name="Google Shape;1511;g118fea77057_0_1603"/>
          <p:cNvSpPr/>
          <p:nvPr/>
        </p:nvSpPr>
        <p:spPr>
          <a:xfrm>
            <a:off x="6321538" y="2653881"/>
            <a:ext cx="137100" cy="137100"/>
          </a:xfrm>
          <a:prstGeom prst="ellipse">
            <a:avLst/>
          </a:prstGeom>
          <a:solidFill>
            <a:schemeClr val="accent1"/>
          </a:solidFill>
          <a:ln cap="flat" cmpd="sng" w="2857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cxnSp>
        <p:nvCxnSpPr>
          <p:cNvPr id="1512" name="Google Shape;1512;g118fea77057_0_1603"/>
          <p:cNvCxnSpPr>
            <a:stCxn id="1498" idx="6"/>
            <a:endCxn id="1504" idx="0"/>
          </p:cNvCxnSpPr>
          <p:nvPr/>
        </p:nvCxnSpPr>
        <p:spPr>
          <a:xfrm>
            <a:off x="4828121" y="1890142"/>
            <a:ext cx="613800" cy="818700"/>
          </a:xfrm>
          <a:prstGeom prst="bentConnector2">
            <a:avLst/>
          </a:prstGeom>
          <a:noFill/>
          <a:ln cap="flat" cmpd="sng" w="19050">
            <a:solidFill>
              <a:srgbClr val="168FDF"/>
            </a:solidFill>
            <a:prstDash val="solid"/>
            <a:miter lim="800000"/>
            <a:headEnd len="sm" w="sm" type="none"/>
            <a:tailEnd len="sm" w="sm" type="none"/>
          </a:ln>
        </p:spPr>
      </p:cxnSp>
      <p:cxnSp>
        <p:nvCxnSpPr>
          <p:cNvPr id="1513" name="Google Shape;1513;g118fea77057_0_1603"/>
          <p:cNvCxnSpPr>
            <a:stCxn id="1502" idx="2"/>
            <a:endCxn id="1511" idx="0"/>
          </p:cNvCxnSpPr>
          <p:nvPr/>
        </p:nvCxnSpPr>
        <p:spPr>
          <a:xfrm flipH="1">
            <a:off x="6390224" y="1884461"/>
            <a:ext cx="790500" cy="769500"/>
          </a:xfrm>
          <a:prstGeom prst="bentConnector2">
            <a:avLst/>
          </a:prstGeom>
          <a:noFill/>
          <a:ln cap="flat" cmpd="sng" w="19050">
            <a:solidFill>
              <a:srgbClr val="168FDF"/>
            </a:solidFill>
            <a:prstDash val="solid"/>
            <a:miter lim="800000"/>
            <a:headEnd len="sm" w="sm" type="none"/>
            <a:tailEnd len="sm" w="sm" type="none"/>
          </a:ln>
        </p:spPr>
      </p:cxnSp>
      <p:cxnSp>
        <p:nvCxnSpPr>
          <p:cNvPr id="1514" name="Google Shape;1514;g118fea77057_0_1603"/>
          <p:cNvCxnSpPr>
            <a:stCxn id="1501" idx="2"/>
            <a:endCxn id="1510" idx="6"/>
          </p:cNvCxnSpPr>
          <p:nvPr/>
        </p:nvCxnSpPr>
        <p:spPr>
          <a:xfrm flipH="1">
            <a:off x="7145862" y="3148345"/>
            <a:ext cx="752100" cy="192600"/>
          </a:xfrm>
          <a:prstGeom prst="bentConnector3">
            <a:avLst>
              <a:gd fmla="val 50009" name="adj1"/>
            </a:avLst>
          </a:prstGeom>
          <a:noFill/>
          <a:ln cap="flat" cmpd="sng" w="19050">
            <a:solidFill>
              <a:srgbClr val="168FDF"/>
            </a:solidFill>
            <a:prstDash val="solid"/>
            <a:miter lim="800000"/>
            <a:headEnd len="sm" w="sm" type="none"/>
            <a:tailEnd len="sm" w="sm" type="none"/>
          </a:ln>
        </p:spPr>
      </p:cxnSp>
      <p:cxnSp>
        <p:nvCxnSpPr>
          <p:cNvPr id="1515" name="Google Shape;1515;g118fea77057_0_1603"/>
          <p:cNvCxnSpPr>
            <a:stCxn id="1505" idx="2"/>
            <a:endCxn id="1497" idx="6"/>
          </p:cNvCxnSpPr>
          <p:nvPr/>
        </p:nvCxnSpPr>
        <p:spPr>
          <a:xfrm rot="10800000">
            <a:off x="3677205" y="3220150"/>
            <a:ext cx="1073100" cy="211200"/>
          </a:xfrm>
          <a:prstGeom prst="bentConnector3">
            <a:avLst>
              <a:gd fmla="val 49996" name="adj1"/>
            </a:avLst>
          </a:prstGeom>
          <a:noFill/>
          <a:ln cap="flat" cmpd="sng" w="19050">
            <a:solidFill>
              <a:srgbClr val="168FDF"/>
            </a:solidFill>
            <a:prstDash val="solid"/>
            <a:miter lim="800000"/>
            <a:headEnd len="sm" w="sm" type="none"/>
            <a:tailEnd len="sm" w="sm" type="none"/>
          </a:ln>
        </p:spPr>
      </p:cxnSp>
      <p:cxnSp>
        <p:nvCxnSpPr>
          <p:cNvPr id="1516" name="Google Shape;1516;g118fea77057_0_1603"/>
          <p:cNvCxnSpPr>
            <a:stCxn id="1506" idx="2"/>
            <a:endCxn id="1496" idx="6"/>
          </p:cNvCxnSpPr>
          <p:nvPr/>
        </p:nvCxnSpPr>
        <p:spPr>
          <a:xfrm flipH="1">
            <a:off x="3677319" y="4362334"/>
            <a:ext cx="1116300" cy="48000"/>
          </a:xfrm>
          <a:prstGeom prst="bentConnector3">
            <a:avLst>
              <a:gd fmla="val 50001" name="adj1"/>
            </a:avLst>
          </a:prstGeom>
          <a:noFill/>
          <a:ln cap="flat" cmpd="sng" w="19050">
            <a:solidFill>
              <a:srgbClr val="168FDF"/>
            </a:solidFill>
            <a:prstDash val="solid"/>
            <a:miter lim="800000"/>
            <a:headEnd len="sm" w="sm" type="none"/>
            <a:tailEnd len="sm" w="sm" type="none"/>
          </a:ln>
        </p:spPr>
      </p:cxnSp>
      <p:cxnSp>
        <p:nvCxnSpPr>
          <p:cNvPr id="1517" name="Google Shape;1517;g118fea77057_0_1603"/>
          <p:cNvCxnSpPr>
            <a:stCxn id="1500" idx="2"/>
            <a:endCxn id="1509" idx="6"/>
          </p:cNvCxnSpPr>
          <p:nvPr/>
        </p:nvCxnSpPr>
        <p:spPr>
          <a:xfrm rot="10800000">
            <a:off x="7158762" y="4331494"/>
            <a:ext cx="739200" cy="246300"/>
          </a:xfrm>
          <a:prstGeom prst="bentConnector3">
            <a:avLst>
              <a:gd fmla="val 49999" name="adj1"/>
            </a:avLst>
          </a:prstGeom>
          <a:noFill/>
          <a:ln cap="flat" cmpd="sng" w="19050">
            <a:solidFill>
              <a:srgbClr val="168FDF"/>
            </a:solidFill>
            <a:prstDash val="solid"/>
            <a:miter lim="800000"/>
            <a:headEnd len="sm" w="sm" type="none"/>
            <a:tailEnd len="sm" w="sm" type="none"/>
          </a:ln>
        </p:spPr>
      </p:cxnSp>
      <p:cxnSp>
        <p:nvCxnSpPr>
          <p:cNvPr id="1518" name="Google Shape;1518;g118fea77057_0_1603"/>
          <p:cNvCxnSpPr>
            <a:stCxn id="1503" idx="2"/>
            <a:endCxn id="1508" idx="3"/>
          </p:cNvCxnSpPr>
          <p:nvPr/>
        </p:nvCxnSpPr>
        <p:spPr>
          <a:xfrm rot="10800000">
            <a:off x="6445569" y="5014923"/>
            <a:ext cx="48600" cy="990300"/>
          </a:xfrm>
          <a:prstGeom prst="bentConnector2">
            <a:avLst/>
          </a:prstGeom>
          <a:noFill/>
          <a:ln cap="flat" cmpd="sng" w="19050">
            <a:solidFill>
              <a:srgbClr val="168FDF"/>
            </a:solidFill>
            <a:prstDash val="solid"/>
            <a:miter lim="800000"/>
            <a:headEnd len="sm" w="sm" type="none"/>
            <a:tailEnd len="sm" w="sm" type="none"/>
          </a:ln>
        </p:spPr>
      </p:cxnSp>
      <p:cxnSp>
        <p:nvCxnSpPr>
          <p:cNvPr id="1519" name="Google Shape;1519;g118fea77057_0_1603"/>
          <p:cNvCxnSpPr>
            <a:stCxn id="1499" idx="6"/>
            <a:endCxn id="1507" idx="4"/>
          </p:cNvCxnSpPr>
          <p:nvPr/>
        </p:nvCxnSpPr>
        <p:spPr>
          <a:xfrm flipH="1" rot="10800000">
            <a:off x="4869962" y="5075788"/>
            <a:ext cx="663600" cy="659700"/>
          </a:xfrm>
          <a:prstGeom prst="bentConnector2">
            <a:avLst/>
          </a:prstGeom>
          <a:noFill/>
          <a:ln cap="flat" cmpd="sng" w="19050">
            <a:solidFill>
              <a:srgbClr val="168FDF"/>
            </a:solidFill>
            <a:prstDash val="solid"/>
            <a:miter lim="800000"/>
            <a:headEnd len="sm" w="sm" type="none"/>
            <a:tailEnd len="sm" w="sm" type="none"/>
          </a:ln>
        </p:spPr>
      </p:cxnSp>
      <p:sp>
        <p:nvSpPr>
          <p:cNvPr id="1520" name="Google Shape;1520;g118fea77057_0_1603"/>
          <p:cNvSpPr/>
          <p:nvPr/>
        </p:nvSpPr>
        <p:spPr>
          <a:xfrm>
            <a:off x="148000" y="2465676"/>
            <a:ext cx="3942000" cy="1375500"/>
          </a:xfrm>
          <a:prstGeom prst="rect">
            <a:avLst/>
          </a:prstGeom>
          <a:solidFill>
            <a:schemeClr val="lt2">
              <a:alpha val="20000"/>
            </a:scheme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1900"/>
              <a:buFont typeface="Century Gothic"/>
              <a:buNone/>
            </a:pPr>
            <a:r>
              <a:t/>
            </a:r>
            <a:endParaRPr b="0" i="0" sz="1900" u="none" cap="none" strike="noStrike">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1" name="Shape 1191"/>
        <p:cNvGrpSpPr/>
        <p:nvPr/>
      </p:nvGrpSpPr>
      <p:grpSpPr>
        <a:xfrm>
          <a:off x="0" y="0"/>
          <a:ext cx="0" cy="0"/>
          <a:chOff x="0" y="0"/>
          <a:chExt cx="0" cy="0"/>
        </a:xfrm>
      </p:grpSpPr>
      <p:sp>
        <p:nvSpPr>
          <p:cNvPr id="1192" name="Google Shape;1192;g118fea77057_0_184"/>
          <p:cNvSpPr txBox="1"/>
          <p:nvPr>
            <p:ph type="title"/>
          </p:nvPr>
        </p:nvSpPr>
        <p:spPr>
          <a:xfrm>
            <a:off x="616950" y="501271"/>
            <a:ext cx="10873500" cy="624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en-US"/>
              <a:t>Antitrust Policy Notice</a:t>
            </a:r>
            <a:endParaRPr/>
          </a:p>
        </p:txBody>
      </p:sp>
      <p:sp>
        <p:nvSpPr>
          <p:cNvPr id="1193" name="Google Shape;1193;g118fea77057_0_184"/>
          <p:cNvSpPr txBox="1"/>
          <p:nvPr>
            <p:ph idx="1" type="body"/>
          </p:nvPr>
        </p:nvSpPr>
        <p:spPr>
          <a:xfrm>
            <a:off x="616946" y="1386840"/>
            <a:ext cx="10873500" cy="443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200"/>
              </a:spcBef>
              <a:spcAft>
                <a:spcPts val="0"/>
              </a:spcAft>
              <a:buClr>
                <a:schemeClr val="dk1"/>
              </a:buClr>
              <a:buSzPts val="1500"/>
              <a:buFont typeface="Arial"/>
              <a:buNone/>
            </a:pPr>
            <a:r>
              <a:rPr lang="en-US" sz="2000"/>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000"/>
          </a:p>
          <a:p>
            <a:pPr indent="0" lvl="0" marL="0" rtl="0" algn="l">
              <a:lnSpc>
                <a:spcPct val="100000"/>
              </a:lnSpc>
              <a:spcBef>
                <a:spcPts val="1200"/>
              </a:spcBef>
              <a:spcAft>
                <a:spcPts val="0"/>
              </a:spcAft>
              <a:buSzPts val="2400"/>
              <a:buNone/>
            </a:pPr>
            <a:r>
              <a:rPr lang="en-US" sz="2000"/>
              <a:t>Examples of types of actions that are prohibited at Linux Foundation meetings and in connection with Linux Foundation activities are described in the Linux Foundation Antitrust Policy available at http://www.linuxfoundation.org/antitrust-policy.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20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5" name="Shape 1525"/>
        <p:cNvGrpSpPr/>
        <p:nvPr/>
      </p:nvGrpSpPr>
      <p:grpSpPr>
        <a:xfrm>
          <a:off x="0" y="0"/>
          <a:ext cx="0" cy="0"/>
          <a:chOff x="0" y="0"/>
          <a:chExt cx="0" cy="0"/>
        </a:xfrm>
      </p:grpSpPr>
      <p:grpSp>
        <p:nvGrpSpPr>
          <p:cNvPr id="1526" name="Google Shape;1526;g118fea77057_0_1713"/>
          <p:cNvGrpSpPr/>
          <p:nvPr/>
        </p:nvGrpSpPr>
        <p:grpSpPr>
          <a:xfrm>
            <a:off x="4724396" y="2283384"/>
            <a:ext cx="2811942" cy="1655369"/>
            <a:chOff x="1785298" y="1139262"/>
            <a:chExt cx="8316894" cy="4894645"/>
          </a:xfrm>
        </p:grpSpPr>
        <p:grpSp>
          <p:nvGrpSpPr>
            <p:cNvPr id="1527" name="Google Shape;1527;g118fea77057_0_1713"/>
            <p:cNvGrpSpPr/>
            <p:nvPr/>
          </p:nvGrpSpPr>
          <p:grpSpPr>
            <a:xfrm>
              <a:off x="1785298" y="1139262"/>
              <a:ext cx="8316894" cy="4894645"/>
              <a:chOff x="1937698" y="1444062"/>
              <a:chExt cx="8316894" cy="4894645"/>
            </a:xfrm>
          </p:grpSpPr>
          <p:sp>
            <p:nvSpPr>
              <p:cNvPr id="1528" name="Google Shape;1528;g118fea77057_0_1713"/>
              <p:cNvSpPr/>
              <p:nvPr/>
            </p:nvSpPr>
            <p:spPr>
              <a:xfrm>
                <a:off x="5219684" y="2726264"/>
                <a:ext cx="1957800" cy="1967700"/>
              </a:xfrm>
              <a:prstGeom prst="donut">
                <a:avLst>
                  <a:gd fmla="val 25000" name="adj"/>
                </a:avLst>
              </a:prstGeom>
              <a:solidFill>
                <a:srgbClr val="168FDF">
                  <a:alpha val="41180"/>
                </a:srgbClr>
              </a:soli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rgbClr val="0057D6"/>
                  </a:solidFill>
                  <a:latin typeface="Arial"/>
                  <a:ea typeface="Arial"/>
                  <a:cs typeface="Arial"/>
                  <a:sym typeface="Arial"/>
                </a:endParaRPr>
              </a:p>
            </p:txBody>
          </p:sp>
          <p:sp>
            <p:nvSpPr>
              <p:cNvPr id="1529" name="Google Shape;1529;g118fea77057_0_1713"/>
              <p:cNvSpPr/>
              <p:nvPr/>
            </p:nvSpPr>
            <p:spPr>
              <a:xfrm>
                <a:off x="4041252" y="1510512"/>
                <a:ext cx="4335600" cy="4432800"/>
              </a:xfrm>
              <a:prstGeom prst="ellipse">
                <a:avLst/>
              </a:prstGeom>
              <a:noFill/>
              <a:ln cap="flat" cmpd="sng" w="12700">
                <a:solidFill>
                  <a:schemeClr val="accent1"/>
                </a:solidFill>
                <a:prstDash val="solid"/>
                <a:miter lim="800000"/>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rgbClr val="0057D6"/>
                  </a:solidFill>
                  <a:latin typeface="Arial"/>
                  <a:ea typeface="Arial"/>
                  <a:cs typeface="Arial"/>
                  <a:sym typeface="Arial"/>
                </a:endParaRPr>
              </a:p>
            </p:txBody>
          </p:sp>
          <p:sp>
            <p:nvSpPr>
              <p:cNvPr id="1530" name="Google Shape;1530;g118fea77057_0_1713"/>
              <p:cNvSpPr/>
              <p:nvPr/>
            </p:nvSpPr>
            <p:spPr>
              <a:xfrm>
                <a:off x="7941592" y="3267422"/>
                <a:ext cx="2313000" cy="1074600"/>
              </a:xfrm>
              <a:prstGeom prst="roundRect">
                <a:avLst>
                  <a:gd fmla="val 6573" name="adj"/>
                </a:avLst>
              </a:prstGeom>
              <a:gradFill>
                <a:gsLst>
                  <a:gs pos="0">
                    <a:srgbClr val="0057D6"/>
                  </a:gs>
                  <a:gs pos="100000">
                    <a:srgbClr val="168FDF"/>
                  </a:gs>
                </a:gsLst>
                <a:lin ang="5400700" scaled="0"/>
              </a:gradFill>
              <a:ln cap="flat" cmpd="sng" w="9525">
                <a:solidFill>
                  <a:srgbClr val="168FD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Arial"/>
                  <a:ea typeface="Arial"/>
                  <a:cs typeface="Arial"/>
                  <a:sym typeface="Arial"/>
                </a:endParaRPr>
              </a:p>
            </p:txBody>
          </p:sp>
          <p:sp>
            <p:nvSpPr>
              <p:cNvPr id="1531" name="Google Shape;1531;g118fea77057_0_1713"/>
              <p:cNvSpPr txBox="1"/>
              <p:nvPr/>
            </p:nvSpPr>
            <p:spPr>
              <a:xfrm>
                <a:off x="8080687" y="3590414"/>
                <a:ext cx="1915500" cy="1444800"/>
              </a:xfrm>
              <a:prstGeom prst="rect">
                <a:avLst/>
              </a:prstGeom>
              <a:noFill/>
              <a:ln>
                <a:noFill/>
              </a:ln>
            </p:spPr>
            <p:txBody>
              <a:bodyPr anchorCtr="0" anchor="t" bIns="121900" lIns="121900" spcFirstLastPara="1" rIns="121900" wrap="square" tIns="121900">
                <a:spAutoFit/>
              </a:bodyPr>
              <a:lstStyle/>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Branded Meetup/Events</a:t>
                </a:r>
                <a:endParaRPr b="0" i="0" sz="100" u="none" cap="none" strike="noStrike">
                  <a:solidFill>
                    <a:schemeClr val="lt1"/>
                  </a:solidFill>
                  <a:latin typeface="Arial"/>
                  <a:ea typeface="Arial"/>
                  <a:cs typeface="Arial"/>
                  <a:sym typeface="Arial"/>
                </a:endParaRPr>
              </a:p>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Community Analytics</a:t>
                </a:r>
                <a:endParaRPr b="0" i="0" sz="100" u="none" cap="none" strike="noStrike">
                  <a:solidFill>
                    <a:schemeClr val="lt1"/>
                  </a:solidFill>
                  <a:latin typeface="Arial"/>
                  <a:ea typeface="Arial"/>
                  <a:cs typeface="Arial"/>
                  <a:sym typeface="Arial"/>
                </a:endParaRPr>
              </a:p>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Meeting Management</a:t>
                </a:r>
                <a:endParaRPr b="0" baseline="30000" i="0" sz="100" u="none" cap="none" strike="noStrike">
                  <a:solidFill>
                    <a:schemeClr val="lt1"/>
                  </a:solidFill>
                  <a:latin typeface="Arial"/>
                  <a:ea typeface="Arial"/>
                  <a:cs typeface="Arial"/>
                  <a:sym typeface="Arial"/>
                </a:endParaRPr>
              </a:p>
            </p:txBody>
          </p:sp>
          <p:sp>
            <p:nvSpPr>
              <p:cNvPr id="1532" name="Google Shape;1532;g118fea77057_0_1713"/>
              <p:cNvSpPr txBox="1"/>
              <p:nvPr/>
            </p:nvSpPr>
            <p:spPr>
              <a:xfrm>
                <a:off x="8061094" y="3322606"/>
                <a:ext cx="2089800" cy="83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
                  <a:buFont typeface="Arial"/>
                  <a:buNone/>
                </a:pPr>
                <a:r>
                  <a:rPr b="1" i="0" lang="en-US" sz="100" u="none" cap="none" strike="noStrike">
                    <a:solidFill>
                      <a:schemeClr val="lt1"/>
                    </a:solidFill>
                    <a:latin typeface="Arial"/>
                    <a:ea typeface="Arial"/>
                    <a:cs typeface="Arial"/>
                    <a:sym typeface="Arial"/>
                  </a:rPr>
                  <a:t>Community Management</a:t>
                </a:r>
                <a:endParaRPr b="1" i="0" sz="100" u="none" cap="none" strike="noStrike">
                  <a:solidFill>
                    <a:schemeClr val="lt1"/>
                  </a:solidFill>
                  <a:latin typeface="Arial"/>
                  <a:ea typeface="Arial"/>
                  <a:cs typeface="Arial"/>
                  <a:sym typeface="Arial"/>
                </a:endParaRPr>
              </a:p>
            </p:txBody>
          </p:sp>
          <p:sp>
            <p:nvSpPr>
              <p:cNvPr id="1533" name="Google Shape;1533;g118fea77057_0_1713"/>
              <p:cNvSpPr/>
              <p:nvPr/>
            </p:nvSpPr>
            <p:spPr>
              <a:xfrm>
                <a:off x="1937698" y="3267422"/>
                <a:ext cx="2313000" cy="1074600"/>
              </a:xfrm>
              <a:prstGeom prst="roundRect">
                <a:avLst>
                  <a:gd fmla="val 6573" name="adj"/>
                </a:avLst>
              </a:prstGeom>
              <a:gradFill>
                <a:gsLst>
                  <a:gs pos="0">
                    <a:srgbClr val="0057D6"/>
                  </a:gs>
                  <a:gs pos="100000">
                    <a:srgbClr val="168FDF"/>
                  </a:gs>
                </a:gsLst>
                <a:lin ang="5400700" scaled="0"/>
              </a:gradFill>
              <a:ln cap="flat" cmpd="sng" w="9525">
                <a:solidFill>
                  <a:srgbClr val="168FD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Arial"/>
                  <a:ea typeface="Arial"/>
                  <a:cs typeface="Arial"/>
                  <a:sym typeface="Arial"/>
                </a:endParaRPr>
              </a:p>
            </p:txBody>
          </p:sp>
          <p:sp>
            <p:nvSpPr>
              <p:cNvPr id="1534" name="Google Shape;1534;g118fea77057_0_1713"/>
              <p:cNvSpPr txBox="1"/>
              <p:nvPr/>
            </p:nvSpPr>
            <p:spPr>
              <a:xfrm>
                <a:off x="2076791" y="3590414"/>
                <a:ext cx="1915500" cy="1444800"/>
              </a:xfrm>
              <a:prstGeom prst="rect">
                <a:avLst/>
              </a:prstGeom>
              <a:noFill/>
              <a:ln>
                <a:noFill/>
              </a:ln>
            </p:spPr>
            <p:txBody>
              <a:bodyPr anchorCtr="0" anchor="t" bIns="121900" lIns="121900" spcFirstLastPara="1" rIns="121900" wrap="square" tIns="121900">
                <a:spAutoFit/>
              </a:bodyPr>
              <a:lstStyle/>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Security (Code Secrets, Vulnerabilities, Non-Inclusive Language)</a:t>
                </a:r>
                <a:endParaRPr b="0" baseline="30000" i="0" sz="100" u="none" cap="none" strike="noStrike">
                  <a:solidFill>
                    <a:schemeClr val="lt1"/>
                  </a:solidFill>
                  <a:latin typeface="Arial"/>
                  <a:ea typeface="Arial"/>
                  <a:cs typeface="Arial"/>
                  <a:sym typeface="Arial"/>
                </a:endParaRPr>
              </a:p>
            </p:txBody>
          </p:sp>
          <p:sp>
            <p:nvSpPr>
              <p:cNvPr id="1535" name="Google Shape;1535;g118fea77057_0_1713"/>
              <p:cNvSpPr txBox="1"/>
              <p:nvPr/>
            </p:nvSpPr>
            <p:spPr>
              <a:xfrm>
                <a:off x="2057200" y="3322606"/>
                <a:ext cx="2089800" cy="83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
                  <a:buFont typeface="Arial"/>
                  <a:buNone/>
                </a:pPr>
                <a:r>
                  <a:rPr b="1" i="0" lang="en-US" sz="100" u="none" cap="none" strike="noStrike">
                    <a:solidFill>
                      <a:schemeClr val="lt1"/>
                    </a:solidFill>
                    <a:latin typeface="Arial"/>
                    <a:ea typeface="Arial"/>
                    <a:cs typeface="Arial"/>
                    <a:sym typeface="Arial"/>
                  </a:rPr>
                  <a:t>Application Security</a:t>
                </a:r>
                <a:endParaRPr b="1" i="0" sz="100" u="none" cap="none" strike="noStrike">
                  <a:solidFill>
                    <a:schemeClr val="lt1"/>
                  </a:solidFill>
                  <a:latin typeface="Arial"/>
                  <a:ea typeface="Arial"/>
                  <a:cs typeface="Arial"/>
                  <a:sym typeface="Arial"/>
                </a:endParaRPr>
              </a:p>
            </p:txBody>
          </p:sp>
          <p:sp>
            <p:nvSpPr>
              <p:cNvPr id="1536" name="Google Shape;1536;g118fea77057_0_1713"/>
              <p:cNvSpPr/>
              <p:nvPr/>
            </p:nvSpPr>
            <p:spPr>
              <a:xfrm>
                <a:off x="5042058" y="1444062"/>
                <a:ext cx="2313000" cy="1074600"/>
              </a:xfrm>
              <a:prstGeom prst="roundRect">
                <a:avLst>
                  <a:gd fmla="val 6573" name="adj"/>
                </a:avLst>
              </a:prstGeom>
              <a:gradFill>
                <a:gsLst>
                  <a:gs pos="0">
                    <a:srgbClr val="0057D6"/>
                  </a:gs>
                  <a:gs pos="100000">
                    <a:srgbClr val="168FDF"/>
                  </a:gs>
                </a:gsLst>
                <a:lin ang="5400700" scaled="0"/>
              </a:gradFill>
              <a:ln cap="flat" cmpd="sng" w="9525">
                <a:solidFill>
                  <a:srgbClr val="168FD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Arial"/>
                  <a:ea typeface="Arial"/>
                  <a:cs typeface="Arial"/>
                  <a:sym typeface="Arial"/>
                </a:endParaRPr>
              </a:p>
            </p:txBody>
          </p:sp>
          <p:sp>
            <p:nvSpPr>
              <p:cNvPr id="1537" name="Google Shape;1537;g118fea77057_0_1713"/>
              <p:cNvSpPr txBox="1"/>
              <p:nvPr/>
            </p:nvSpPr>
            <p:spPr>
              <a:xfrm>
                <a:off x="5181154" y="1767054"/>
                <a:ext cx="1915500" cy="1137600"/>
              </a:xfrm>
              <a:prstGeom prst="rect">
                <a:avLst/>
              </a:prstGeom>
              <a:noFill/>
              <a:ln>
                <a:noFill/>
              </a:ln>
            </p:spPr>
            <p:txBody>
              <a:bodyPr anchorCtr="0" anchor="t" bIns="121900" lIns="121900" spcFirstLastPara="1" rIns="121900" wrap="square" tIns="121900">
                <a:spAutoFit/>
              </a:bodyPr>
              <a:lstStyle/>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Crowdfunding</a:t>
                </a:r>
                <a:endParaRPr b="0" i="0" sz="100" u="none" cap="none" strike="noStrike">
                  <a:solidFill>
                    <a:schemeClr val="lt1"/>
                  </a:solidFill>
                  <a:latin typeface="Arial"/>
                  <a:ea typeface="Arial"/>
                  <a:cs typeface="Arial"/>
                  <a:sym typeface="Arial"/>
                </a:endParaRPr>
              </a:p>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Member Enrollment</a:t>
                </a:r>
                <a:endParaRPr b="0" baseline="30000" i="0" sz="100" u="none" cap="none" strike="noStrike">
                  <a:solidFill>
                    <a:schemeClr val="lt1"/>
                  </a:solidFill>
                  <a:latin typeface="Arial"/>
                  <a:ea typeface="Arial"/>
                  <a:cs typeface="Arial"/>
                  <a:sym typeface="Arial"/>
                </a:endParaRPr>
              </a:p>
            </p:txBody>
          </p:sp>
          <p:sp>
            <p:nvSpPr>
              <p:cNvPr id="1538" name="Google Shape;1538;g118fea77057_0_1713"/>
              <p:cNvSpPr txBox="1"/>
              <p:nvPr/>
            </p:nvSpPr>
            <p:spPr>
              <a:xfrm>
                <a:off x="5161561" y="1499246"/>
                <a:ext cx="2089800" cy="83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
                  <a:buFont typeface="Arial"/>
                  <a:buNone/>
                </a:pPr>
                <a:r>
                  <a:rPr b="1" i="0" lang="en-US" sz="100" u="none" cap="none" strike="noStrike">
                    <a:solidFill>
                      <a:schemeClr val="lt1"/>
                    </a:solidFill>
                    <a:latin typeface="Arial"/>
                    <a:ea typeface="Arial"/>
                    <a:cs typeface="Arial"/>
                    <a:sym typeface="Arial"/>
                  </a:rPr>
                  <a:t>Funding</a:t>
                </a:r>
                <a:endParaRPr b="1" i="0" sz="100" u="none" cap="none" strike="noStrike">
                  <a:solidFill>
                    <a:schemeClr val="lt1"/>
                  </a:solidFill>
                  <a:latin typeface="Arial"/>
                  <a:ea typeface="Arial"/>
                  <a:cs typeface="Arial"/>
                  <a:sym typeface="Arial"/>
                </a:endParaRPr>
              </a:p>
            </p:txBody>
          </p:sp>
          <p:sp>
            <p:nvSpPr>
              <p:cNvPr id="1539" name="Google Shape;1539;g118fea77057_0_1713"/>
              <p:cNvSpPr/>
              <p:nvPr/>
            </p:nvSpPr>
            <p:spPr>
              <a:xfrm>
                <a:off x="5042058" y="4980415"/>
                <a:ext cx="2313000" cy="1074600"/>
              </a:xfrm>
              <a:prstGeom prst="roundRect">
                <a:avLst>
                  <a:gd fmla="val 6573" name="adj"/>
                </a:avLst>
              </a:prstGeom>
              <a:gradFill>
                <a:gsLst>
                  <a:gs pos="0">
                    <a:srgbClr val="0057D6"/>
                  </a:gs>
                  <a:gs pos="100000">
                    <a:srgbClr val="168FDF"/>
                  </a:gs>
                </a:gsLst>
                <a:lin ang="5400700" scaled="0"/>
              </a:gradFill>
              <a:ln cap="flat" cmpd="sng" w="9525">
                <a:solidFill>
                  <a:srgbClr val="168FD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Arial"/>
                  <a:ea typeface="Arial"/>
                  <a:cs typeface="Arial"/>
                  <a:sym typeface="Arial"/>
                </a:endParaRPr>
              </a:p>
            </p:txBody>
          </p:sp>
          <p:sp>
            <p:nvSpPr>
              <p:cNvPr id="1540" name="Google Shape;1540;g118fea77057_0_1713"/>
              <p:cNvSpPr txBox="1"/>
              <p:nvPr/>
            </p:nvSpPr>
            <p:spPr>
              <a:xfrm>
                <a:off x="5181154" y="5303407"/>
                <a:ext cx="1915500" cy="1035300"/>
              </a:xfrm>
              <a:prstGeom prst="rect">
                <a:avLst/>
              </a:prstGeom>
              <a:noFill/>
              <a:ln>
                <a:noFill/>
              </a:ln>
            </p:spPr>
            <p:txBody>
              <a:bodyPr anchorCtr="0" anchor="t" bIns="121900" lIns="121900" spcFirstLastPara="1" rIns="121900" wrap="square" tIns="121900">
                <a:spAutoFit/>
              </a:bodyPr>
              <a:lstStyle/>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EasyCLA</a:t>
                </a:r>
                <a:endParaRPr b="0" i="0" sz="100" u="none" cap="none" strike="noStrike">
                  <a:solidFill>
                    <a:schemeClr val="lt1"/>
                  </a:solidFill>
                  <a:latin typeface="Arial"/>
                  <a:ea typeface="Arial"/>
                  <a:cs typeface="Arial"/>
                  <a:sym typeface="Arial"/>
                </a:endParaRPr>
              </a:p>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SBOM Generator</a:t>
                </a:r>
                <a:endParaRPr b="0" baseline="30000" i="0" sz="100" u="none" cap="none" strike="noStrike">
                  <a:solidFill>
                    <a:schemeClr val="lt1"/>
                  </a:solidFill>
                  <a:latin typeface="Arial"/>
                  <a:ea typeface="Arial"/>
                  <a:cs typeface="Arial"/>
                  <a:sym typeface="Arial"/>
                </a:endParaRPr>
              </a:p>
            </p:txBody>
          </p:sp>
          <p:sp>
            <p:nvSpPr>
              <p:cNvPr id="1541" name="Google Shape;1541;g118fea77057_0_1713"/>
              <p:cNvSpPr txBox="1"/>
              <p:nvPr/>
            </p:nvSpPr>
            <p:spPr>
              <a:xfrm>
                <a:off x="5161561" y="5035598"/>
                <a:ext cx="2089800" cy="83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
                  <a:buFont typeface="Arial"/>
                  <a:buNone/>
                </a:pPr>
                <a:r>
                  <a:rPr b="1" i="0" lang="en-US" sz="100" u="none" cap="none" strike="noStrike">
                    <a:solidFill>
                      <a:schemeClr val="lt1"/>
                    </a:solidFill>
                    <a:latin typeface="Arial"/>
                    <a:ea typeface="Arial"/>
                    <a:cs typeface="Arial"/>
                    <a:sym typeface="Arial"/>
                  </a:rPr>
                  <a:t>IP Management</a:t>
                </a:r>
                <a:endParaRPr b="1" i="0" sz="100" u="none" cap="none" strike="noStrike">
                  <a:solidFill>
                    <a:schemeClr val="lt1"/>
                  </a:solidFill>
                  <a:latin typeface="Arial"/>
                  <a:ea typeface="Arial"/>
                  <a:cs typeface="Arial"/>
                  <a:sym typeface="Arial"/>
                </a:endParaRPr>
              </a:p>
            </p:txBody>
          </p:sp>
          <p:sp>
            <p:nvSpPr>
              <p:cNvPr id="1542" name="Google Shape;1542;g118fea77057_0_1713"/>
              <p:cNvSpPr/>
              <p:nvPr/>
            </p:nvSpPr>
            <p:spPr>
              <a:xfrm>
                <a:off x="2399493" y="4691150"/>
                <a:ext cx="2313000" cy="1074600"/>
              </a:xfrm>
              <a:prstGeom prst="roundRect">
                <a:avLst>
                  <a:gd fmla="val 6573" name="adj"/>
                </a:avLst>
              </a:prstGeom>
              <a:gradFill>
                <a:gsLst>
                  <a:gs pos="0">
                    <a:srgbClr val="0057D6"/>
                  </a:gs>
                  <a:gs pos="100000">
                    <a:srgbClr val="168FDF"/>
                  </a:gs>
                </a:gsLst>
                <a:lin ang="5400700" scaled="0"/>
              </a:gradFill>
              <a:ln cap="flat" cmpd="sng" w="9525">
                <a:solidFill>
                  <a:srgbClr val="168FD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Arial"/>
                  <a:ea typeface="Arial"/>
                  <a:cs typeface="Arial"/>
                  <a:sym typeface="Arial"/>
                </a:endParaRPr>
              </a:p>
            </p:txBody>
          </p:sp>
          <p:sp>
            <p:nvSpPr>
              <p:cNvPr id="1543" name="Google Shape;1543;g118fea77057_0_1713"/>
              <p:cNvSpPr txBox="1"/>
              <p:nvPr/>
            </p:nvSpPr>
            <p:spPr>
              <a:xfrm>
                <a:off x="2538588" y="5014143"/>
                <a:ext cx="1915500" cy="1137600"/>
              </a:xfrm>
              <a:prstGeom prst="rect">
                <a:avLst/>
              </a:prstGeom>
              <a:noFill/>
              <a:ln>
                <a:noFill/>
              </a:ln>
            </p:spPr>
            <p:txBody>
              <a:bodyPr anchorCtr="0" anchor="t" bIns="121900" lIns="121900" spcFirstLastPara="1" rIns="121900" wrap="square" tIns="121900">
                <a:spAutoFit/>
              </a:bodyPr>
              <a:lstStyle/>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Insights (Technical, Ecosystem, Marketing)</a:t>
                </a:r>
                <a:endParaRPr b="0" i="0" sz="100" u="none" cap="none" strike="noStrike">
                  <a:solidFill>
                    <a:schemeClr val="lt1"/>
                  </a:solidFill>
                  <a:latin typeface="Arial"/>
                  <a:ea typeface="Arial"/>
                  <a:cs typeface="Arial"/>
                  <a:sym typeface="Arial"/>
                </a:endParaRPr>
              </a:p>
            </p:txBody>
          </p:sp>
          <p:sp>
            <p:nvSpPr>
              <p:cNvPr id="1544" name="Google Shape;1544;g118fea77057_0_1713"/>
              <p:cNvSpPr txBox="1"/>
              <p:nvPr/>
            </p:nvSpPr>
            <p:spPr>
              <a:xfrm>
                <a:off x="2518995" y="4746333"/>
                <a:ext cx="2089800" cy="83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
                  <a:buFont typeface="Arial"/>
                  <a:buNone/>
                </a:pPr>
                <a:r>
                  <a:rPr b="1" i="0" lang="en-US" sz="100" u="none" cap="none" strike="noStrike">
                    <a:solidFill>
                      <a:schemeClr val="lt1"/>
                    </a:solidFill>
                    <a:latin typeface="Arial"/>
                    <a:ea typeface="Arial"/>
                    <a:cs typeface="Arial"/>
                    <a:sym typeface="Arial"/>
                  </a:rPr>
                  <a:t>Health &amp; Analytics</a:t>
                </a:r>
                <a:endParaRPr b="1" i="0" sz="100" u="none" cap="none" strike="noStrike">
                  <a:solidFill>
                    <a:schemeClr val="lt1"/>
                  </a:solidFill>
                  <a:latin typeface="Arial"/>
                  <a:ea typeface="Arial"/>
                  <a:cs typeface="Arial"/>
                  <a:sym typeface="Arial"/>
                </a:endParaRPr>
              </a:p>
            </p:txBody>
          </p:sp>
          <p:sp>
            <p:nvSpPr>
              <p:cNvPr id="1545" name="Google Shape;1545;g118fea77057_0_1713"/>
              <p:cNvSpPr/>
              <p:nvPr/>
            </p:nvSpPr>
            <p:spPr>
              <a:xfrm>
                <a:off x="7684625" y="4696316"/>
                <a:ext cx="2313000" cy="1074600"/>
              </a:xfrm>
              <a:prstGeom prst="roundRect">
                <a:avLst>
                  <a:gd fmla="val 6573" name="adj"/>
                </a:avLst>
              </a:prstGeom>
              <a:gradFill>
                <a:gsLst>
                  <a:gs pos="0">
                    <a:srgbClr val="0057D6"/>
                  </a:gs>
                  <a:gs pos="100000">
                    <a:srgbClr val="168FDF"/>
                  </a:gs>
                </a:gsLst>
                <a:lin ang="5400700" scaled="0"/>
              </a:gradFill>
              <a:ln cap="flat" cmpd="sng" w="9525">
                <a:solidFill>
                  <a:srgbClr val="168FD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Arial"/>
                  <a:ea typeface="Arial"/>
                  <a:cs typeface="Arial"/>
                  <a:sym typeface="Arial"/>
                </a:endParaRPr>
              </a:p>
            </p:txBody>
          </p:sp>
          <p:sp>
            <p:nvSpPr>
              <p:cNvPr id="1546" name="Google Shape;1546;g118fea77057_0_1713"/>
              <p:cNvSpPr txBox="1"/>
              <p:nvPr/>
            </p:nvSpPr>
            <p:spPr>
              <a:xfrm>
                <a:off x="7823721" y="5019307"/>
                <a:ext cx="1915500" cy="1035300"/>
              </a:xfrm>
              <a:prstGeom prst="rect">
                <a:avLst/>
              </a:prstGeom>
              <a:noFill/>
              <a:ln>
                <a:noFill/>
              </a:ln>
            </p:spPr>
            <p:txBody>
              <a:bodyPr anchorCtr="0" anchor="t" bIns="121900" lIns="121900" spcFirstLastPara="1" rIns="121900" wrap="square" tIns="121900">
                <a:spAutoFit/>
              </a:bodyPr>
              <a:lstStyle/>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Project Control Center</a:t>
                </a:r>
                <a:endParaRPr b="0" i="0" sz="100" u="none" cap="none" strike="noStrike">
                  <a:solidFill>
                    <a:schemeClr val="lt1"/>
                  </a:solidFill>
                  <a:latin typeface="Arial"/>
                  <a:ea typeface="Arial"/>
                  <a:cs typeface="Arial"/>
                  <a:sym typeface="Arial"/>
                </a:endParaRPr>
              </a:p>
            </p:txBody>
          </p:sp>
          <p:sp>
            <p:nvSpPr>
              <p:cNvPr id="1547" name="Google Shape;1547;g118fea77057_0_1713"/>
              <p:cNvSpPr txBox="1"/>
              <p:nvPr/>
            </p:nvSpPr>
            <p:spPr>
              <a:xfrm>
                <a:off x="7804126" y="4751499"/>
                <a:ext cx="2089800" cy="83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
                  <a:buFont typeface="Arial"/>
                  <a:buNone/>
                </a:pPr>
                <a:r>
                  <a:rPr b="1" i="0" lang="en-US" sz="100" u="none" cap="none" strike="noStrike">
                    <a:solidFill>
                      <a:schemeClr val="lt1"/>
                    </a:solidFill>
                    <a:latin typeface="Arial"/>
                    <a:ea typeface="Arial"/>
                    <a:cs typeface="Arial"/>
                    <a:sym typeface="Arial"/>
                  </a:rPr>
                  <a:t>Community Operations</a:t>
                </a:r>
                <a:endParaRPr b="1" i="0" sz="100" u="none" cap="none" strike="noStrike">
                  <a:solidFill>
                    <a:schemeClr val="lt1"/>
                  </a:solidFill>
                  <a:latin typeface="Arial"/>
                  <a:ea typeface="Arial"/>
                  <a:cs typeface="Arial"/>
                  <a:sym typeface="Arial"/>
                </a:endParaRPr>
              </a:p>
            </p:txBody>
          </p:sp>
          <p:sp>
            <p:nvSpPr>
              <p:cNvPr id="1548" name="Google Shape;1548;g118fea77057_0_1713"/>
              <p:cNvSpPr/>
              <p:nvPr/>
            </p:nvSpPr>
            <p:spPr>
              <a:xfrm>
                <a:off x="2399493" y="1838529"/>
                <a:ext cx="2313000" cy="1074600"/>
              </a:xfrm>
              <a:prstGeom prst="roundRect">
                <a:avLst>
                  <a:gd fmla="val 6573" name="adj"/>
                </a:avLst>
              </a:prstGeom>
              <a:gradFill>
                <a:gsLst>
                  <a:gs pos="0">
                    <a:srgbClr val="0057D6"/>
                  </a:gs>
                  <a:gs pos="100000">
                    <a:srgbClr val="168FDF"/>
                  </a:gs>
                </a:gsLst>
                <a:lin ang="5400700" scaled="0"/>
              </a:gradFill>
              <a:ln cap="flat" cmpd="sng" w="9525">
                <a:solidFill>
                  <a:srgbClr val="168FD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Arial"/>
                  <a:ea typeface="Arial"/>
                  <a:cs typeface="Arial"/>
                  <a:sym typeface="Arial"/>
                </a:endParaRPr>
              </a:p>
            </p:txBody>
          </p:sp>
          <p:sp>
            <p:nvSpPr>
              <p:cNvPr id="1549" name="Google Shape;1549;g118fea77057_0_1713"/>
              <p:cNvSpPr txBox="1"/>
              <p:nvPr/>
            </p:nvSpPr>
            <p:spPr>
              <a:xfrm>
                <a:off x="2538588" y="2161520"/>
                <a:ext cx="1915500" cy="933000"/>
              </a:xfrm>
              <a:prstGeom prst="rect">
                <a:avLst/>
              </a:prstGeom>
              <a:noFill/>
              <a:ln>
                <a:noFill/>
              </a:ln>
            </p:spPr>
            <p:txBody>
              <a:bodyPr anchorCtr="0" anchor="t" bIns="121900" lIns="121900" spcFirstLastPara="1" rIns="121900" wrap="square" tIns="121900">
                <a:spAutoFit/>
              </a:bodyPr>
              <a:lstStyle/>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Organization Dashboard</a:t>
                </a:r>
                <a:endParaRPr b="0" i="0" sz="100" u="none" cap="none" strike="noStrike">
                  <a:solidFill>
                    <a:schemeClr val="lt1"/>
                  </a:solidFill>
                  <a:latin typeface="Arial"/>
                  <a:ea typeface="Arial"/>
                  <a:cs typeface="Arial"/>
                  <a:sym typeface="Arial"/>
                </a:endParaRPr>
              </a:p>
            </p:txBody>
          </p:sp>
          <p:sp>
            <p:nvSpPr>
              <p:cNvPr id="1550" name="Google Shape;1550;g118fea77057_0_1713"/>
              <p:cNvSpPr txBox="1"/>
              <p:nvPr/>
            </p:nvSpPr>
            <p:spPr>
              <a:xfrm>
                <a:off x="2518995" y="1893712"/>
                <a:ext cx="2089800" cy="83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
                  <a:buFont typeface="Arial"/>
                  <a:buNone/>
                </a:pPr>
                <a:r>
                  <a:rPr b="1" i="0" lang="en-US" sz="100" u="none" cap="none" strike="noStrike">
                    <a:solidFill>
                      <a:schemeClr val="lt1"/>
                    </a:solidFill>
                    <a:latin typeface="Arial"/>
                    <a:ea typeface="Arial"/>
                    <a:cs typeface="Arial"/>
                    <a:sym typeface="Arial"/>
                  </a:rPr>
                  <a:t>Growth &amp; Adoption</a:t>
                </a:r>
                <a:endParaRPr b="1" i="0" sz="100" u="none" cap="none" strike="noStrike">
                  <a:solidFill>
                    <a:schemeClr val="lt1"/>
                  </a:solidFill>
                  <a:latin typeface="Arial"/>
                  <a:ea typeface="Arial"/>
                  <a:cs typeface="Arial"/>
                  <a:sym typeface="Arial"/>
                </a:endParaRPr>
              </a:p>
            </p:txBody>
          </p:sp>
          <p:sp>
            <p:nvSpPr>
              <p:cNvPr id="1551" name="Google Shape;1551;g118fea77057_0_1713"/>
              <p:cNvSpPr/>
              <p:nvPr/>
            </p:nvSpPr>
            <p:spPr>
              <a:xfrm>
                <a:off x="7684625" y="1843694"/>
                <a:ext cx="2313000" cy="1074600"/>
              </a:xfrm>
              <a:prstGeom prst="roundRect">
                <a:avLst>
                  <a:gd fmla="val 6573" name="adj"/>
                </a:avLst>
              </a:prstGeom>
              <a:gradFill>
                <a:gsLst>
                  <a:gs pos="0">
                    <a:srgbClr val="0057D6"/>
                  </a:gs>
                  <a:gs pos="100000">
                    <a:srgbClr val="168FDF"/>
                  </a:gs>
                </a:gsLst>
                <a:lin ang="5400700" scaled="0"/>
              </a:gradFill>
              <a:ln cap="flat" cmpd="sng" w="9525">
                <a:solidFill>
                  <a:srgbClr val="168FDF"/>
                </a:solidFill>
                <a:prstDash val="solid"/>
                <a:round/>
                <a:headEnd len="sm" w="sm" type="none"/>
                <a:tailEnd len="sm" w="sm" type="none"/>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Arial"/>
                  <a:ea typeface="Arial"/>
                  <a:cs typeface="Arial"/>
                  <a:sym typeface="Arial"/>
                </a:endParaRPr>
              </a:p>
            </p:txBody>
          </p:sp>
          <p:sp>
            <p:nvSpPr>
              <p:cNvPr id="1552" name="Google Shape;1552;g118fea77057_0_1713"/>
              <p:cNvSpPr txBox="1"/>
              <p:nvPr/>
            </p:nvSpPr>
            <p:spPr>
              <a:xfrm>
                <a:off x="7823721" y="2166686"/>
                <a:ext cx="1915500" cy="1035300"/>
              </a:xfrm>
              <a:prstGeom prst="rect">
                <a:avLst/>
              </a:prstGeom>
              <a:noFill/>
              <a:ln>
                <a:noFill/>
              </a:ln>
            </p:spPr>
            <p:txBody>
              <a:bodyPr anchorCtr="0" anchor="t" bIns="121900" lIns="121900" spcFirstLastPara="1" rIns="121900" wrap="square" tIns="121900">
                <a:spAutoFit/>
              </a:bodyPr>
              <a:lstStyle/>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Mentorship</a:t>
                </a:r>
                <a:endParaRPr b="0" i="0" sz="100" u="none" cap="none" strike="noStrike">
                  <a:solidFill>
                    <a:schemeClr val="lt1"/>
                  </a:solidFill>
                  <a:latin typeface="Arial"/>
                  <a:ea typeface="Arial"/>
                  <a:cs typeface="Arial"/>
                  <a:sym typeface="Arial"/>
                </a:endParaRPr>
              </a:p>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Training &amp; Certification</a:t>
                </a:r>
                <a:endParaRPr b="0" i="0" sz="100" u="none" cap="none" strike="noStrike">
                  <a:solidFill>
                    <a:schemeClr val="lt1"/>
                  </a:solidFill>
                  <a:latin typeface="Arial"/>
                  <a:ea typeface="Arial"/>
                  <a:cs typeface="Arial"/>
                  <a:sym typeface="Arial"/>
                </a:endParaRPr>
              </a:p>
            </p:txBody>
          </p:sp>
          <p:sp>
            <p:nvSpPr>
              <p:cNvPr id="1553" name="Google Shape;1553;g118fea77057_0_1713"/>
              <p:cNvSpPr txBox="1"/>
              <p:nvPr/>
            </p:nvSpPr>
            <p:spPr>
              <a:xfrm>
                <a:off x="7804126" y="1898878"/>
                <a:ext cx="2089800" cy="83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
                  <a:buFont typeface="Arial"/>
                  <a:buNone/>
                </a:pPr>
                <a:r>
                  <a:rPr b="1" i="0" lang="en-US" sz="100" u="none" cap="none" strike="noStrike">
                    <a:solidFill>
                      <a:schemeClr val="lt1"/>
                    </a:solidFill>
                    <a:latin typeface="Arial"/>
                    <a:ea typeface="Arial"/>
                    <a:cs typeface="Arial"/>
                    <a:sym typeface="Arial"/>
                  </a:rPr>
                  <a:t>Talent Management</a:t>
                </a:r>
                <a:endParaRPr b="1" i="0" sz="100" u="none" cap="none" strike="noStrike">
                  <a:solidFill>
                    <a:schemeClr val="lt1"/>
                  </a:solidFill>
                  <a:latin typeface="Arial"/>
                  <a:ea typeface="Arial"/>
                  <a:cs typeface="Arial"/>
                  <a:sym typeface="Arial"/>
                </a:endParaRPr>
              </a:p>
            </p:txBody>
          </p:sp>
          <p:sp>
            <p:nvSpPr>
              <p:cNvPr id="1554" name="Google Shape;1554;g118fea77057_0_1713"/>
              <p:cNvSpPr/>
              <p:nvPr/>
            </p:nvSpPr>
            <p:spPr>
              <a:xfrm>
                <a:off x="5042058" y="3212239"/>
                <a:ext cx="2313000" cy="1074600"/>
              </a:xfrm>
              <a:prstGeom prst="roundRect">
                <a:avLst>
                  <a:gd fmla="val 6573" name="adj"/>
                </a:avLst>
              </a:prstGeom>
              <a:gradFill>
                <a:gsLst>
                  <a:gs pos="0">
                    <a:srgbClr val="0057D6"/>
                  </a:gs>
                  <a:gs pos="100000">
                    <a:srgbClr val="168FDF"/>
                  </a:gs>
                </a:gsLst>
                <a:lin ang="5400700" scaled="0"/>
              </a:gradFill>
              <a:ln>
                <a:noFill/>
              </a:ln>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Clr>
                    <a:srgbClr val="000000"/>
                  </a:buClr>
                  <a:buSzPts val="100"/>
                  <a:buFont typeface="Arial"/>
                  <a:buNone/>
                </a:pPr>
                <a:r>
                  <a:t/>
                </a:r>
                <a:endParaRPr b="0" i="0" sz="100" u="none" cap="none" strike="noStrike">
                  <a:solidFill>
                    <a:schemeClr val="lt1"/>
                  </a:solidFill>
                  <a:latin typeface="Arial"/>
                  <a:ea typeface="Arial"/>
                  <a:cs typeface="Arial"/>
                  <a:sym typeface="Arial"/>
                </a:endParaRPr>
              </a:p>
            </p:txBody>
          </p:sp>
          <p:sp>
            <p:nvSpPr>
              <p:cNvPr id="1555" name="Google Shape;1555;g118fea77057_0_1713"/>
              <p:cNvSpPr txBox="1"/>
              <p:nvPr/>
            </p:nvSpPr>
            <p:spPr>
              <a:xfrm>
                <a:off x="5153666" y="3317845"/>
                <a:ext cx="2089800" cy="8304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00"/>
                  <a:buFont typeface="Arial"/>
                  <a:buNone/>
                </a:pPr>
                <a:r>
                  <a:rPr b="1" i="0" lang="en-US" sz="100" u="none" cap="none" strike="noStrike">
                    <a:solidFill>
                      <a:schemeClr val="lt1"/>
                    </a:solidFill>
                    <a:latin typeface="Arial"/>
                    <a:ea typeface="Arial"/>
                    <a:cs typeface="Arial"/>
                    <a:sym typeface="Arial"/>
                  </a:rPr>
                  <a:t>Community Identity</a:t>
                </a:r>
                <a:endParaRPr b="1" i="0" sz="100" u="none" cap="none" strike="noStrike">
                  <a:solidFill>
                    <a:schemeClr val="lt1"/>
                  </a:solidFill>
                  <a:latin typeface="Arial"/>
                  <a:ea typeface="Arial"/>
                  <a:cs typeface="Arial"/>
                  <a:sym typeface="Arial"/>
                </a:endParaRPr>
              </a:p>
            </p:txBody>
          </p:sp>
        </p:grpSp>
        <p:sp>
          <p:nvSpPr>
            <p:cNvPr id="1556" name="Google Shape;1556;g118fea77057_0_1713"/>
            <p:cNvSpPr txBox="1"/>
            <p:nvPr/>
          </p:nvSpPr>
          <p:spPr>
            <a:xfrm>
              <a:off x="4978604" y="3269764"/>
              <a:ext cx="1915500" cy="933000"/>
            </a:xfrm>
            <a:prstGeom prst="rect">
              <a:avLst/>
            </a:prstGeom>
            <a:noFill/>
            <a:ln>
              <a:noFill/>
            </a:ln>
          </p:spPr>
          <p:txBody>
            <a:bodyPr anchorCtr="0" anchor="t" bIns="121900" lIns="121900" spcFirstLastPara="1" rIns="121900" wrap="square" tIns="121900">
              <a:spAutoFit/>
            </a:bodyPr>
            <a:lstStyle/>
            <a:p>
              <a:pPr indent="-190492" lvl="0" marL="228592" marR="0" rtl="0" algn="l">
                <a:lnSpc>
                  <a:spcPct val="100000"/>
                </a:lnSpc>
                <a:spcBef>
                  <a:spcPts val="0"/>
                </a:spcBef>
                <a:spcAft>
                  <a:spcPts val="0"/>
                </a:spcAft>
                <a:buClr>
                  <a:schemeClr val="lt1"/>
                </a:buClr>
                <a:buSzPts val="100"/>
                <a:buFont typeface="Arial"/>
                <a:buChar char="•"/>
              </a:pPr>
              <a:r>
                <a:rPr b="0" i="0" lang="en-US" sz="100" u="none" cap="none" strike="noStrike">
                  <a:solidFill>
                    <a:schemeClr val="lt1"/>
                  </a:solidFill>
                  <a:latin typeface="Arial"/>
                  <a:ea typeface="Arial"/>
                  <a:cs typeface="Arial"/>
                  <a:sym typeface="Arial"/>
                </a:rPr>
                <a:t>Individual Dashboard</a:t>
              </a:r>
              <a:endParaRPr b="0" baseline="30000" i="0" sz="100" u="none" cap="none" strike="noStrike">
                <a:solidFill>
                  <a:schemeClr val="lt1"/>
                </a:solidFill>
                <a:latin typeface="Arial"/>
                <a:ea typeface="Arial"/>
                <a:cs typeface="Arial"/>
                <a:sym typeface="Arial"/>
              </a:endParaRPr>
            </a:p>
          </p:txBody>
        </p:sp>
      </p:grpSp>
      <p:sp>
        <p:nvSpPr>
          <p:cNvPr id="1557" name="Google Shape;1557;g118fea77057_0_1713"/>
          <p:cNvSpPr/>
          <p:nvPr/>
        </p:nvSpPr>
        <p:spPr>
          <a:xfrm>
            <a:off x="4306676" y="2127422"/>
            <a:ext cx="3457500" cy="1874700"/>
          </a:xfrm>
          <a:prstGeom prst="rect">
            <a:avLst/>
          </a:prstGeom>
          <a:solidFill>
            <a:srgbClr val="FFFFFF">
              <a:alpha val="83140"/>
            </a:srgbClr>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558" name="Google Shape;1558;g118fea77057_0_1713"/>
          <p:cNvSpPr/>
          <p:nvPr/>
        </p:nvSpPr>
        <p:spPr>
          <a:xfrm>
            <a:off x="430700" y="4897575"/>
            <a:ext cx="11540100" cy="18375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12121"/>
              </a:solidFill>
              <a:latin typeface="Arial"/>
              <a:ea typeface="Arial"/>
              <a:cs typeface="Arial"/>
              <a:sym typeface="Arial"/>
            </a:endParaRPr>
          </a:p>
        </p:txBody>
      </p:sp>
      <p:sp>
        <p:nvSpPr>
          <p:cNvPr id="1559" name="Google Shape;1559;g118fea77057_0_1713"/>
          <p:cNvSpPr txBox="1"/>
          <p:nvPr>
            <p:ph type="title"/>
          </p:nvPr>
        </p:nvSpPr>
        <p:spPr>
          <a:xfrm>
            <a:off x="315264" y="227200"/>
            <a:ext cx="11725200" cy="932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900"/>
              <a:buNone/>
            </a:pPr>
            <a:r>
              <a:rPr lang="en-US" sz="3300"/>
              <a:t>What enables our success is the LFX platform - designed from the ground up for scale and extensibility</a:t>
            </a:r>
            <a:endParaRPr sz="3300"/>
          </a:p>
        </p:txBody>
      </p:sp>
      <p:sp>
        <p:nvSpPr>
          <p:cNvPr id="1560" name="Google Shape;1560;g118fea77057_0_1713"/>
          <p:cNvSpPr txBox="1"/>
          <p:nvPr/>
        </p:nvSpPr>
        <p:spPr>
          <a:xfrm>
            <a:off x="686225" y="5536425"/>
            <a:ext cx="2000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Developer &amp; Community Tools</a:t>
            </a:r>
            <a:endParaRPr b="1" i="0" sz="1600" u="none" cap="none" strike="noStrike">
              <a:solidFill>
                <a:srgbClr val="000000"/>
              </a:solidFill>
              <a:latin typeface="Arial"/>
              <a:ea typeface="Arial"/>
              <a:cs typeface="Arial"/>
              <a:sym typeface="Arial"/>
            </a:endParaRPr>
          </a:p>
        </p:txBody>
      </p:sp>
      <p:grpSp>
        <p:nvGrpSpPr>
          <p:cNvPr id="1561" name="Google Shape;1561;g118fea77057_0_1713"/>
          <p:cNvGrpSpPr/>
          <p:nvPr/>
        </p:nvGrpSpPr>
        <p:grpSpPr>
          <a:xfrm>
            <a:off x="430600" y="1239150"/>
            <a:ext cx="11540100" cy="563700"/>
            <a:chOff x="430600" y="1162950"/>
            <a:chExt cx="11540100" cy="563700"/>
          </a:xfrm>
        </p:grpSpPr>
        <p:sp>
          <p:nvSpPr>
            <p:cNvPr id="1562" name="Google Shape;1562;g118fea77057_0_1713"/>
            <p:cNvSpPr/>
            <p:nvPr/>
          </p:nvSpPr>
          <p:spPr>
            <a:xfrm>
              <a:off x="430600" y="1162950"/>
              <a:ext cx="11540100" cy="5637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12121"/>
                </a:solidFill>
                <a:latin typeface="Arial"/>
                <a:ea typeface="Arial"/>
                <a:cs typeface="Arial"/>
                <a:sym typeface="Arial"/>
              </a:endParaRPr>
            </a:p>
          </p:txBody>
        </p:sp>
        <p:sp>
          <p:nvSpPr>
            <p:cNvPr id="1563" name="Google Shape;1563;g118fea77057_0_1713"/>
            <p:cNvSpPr txBox="1"/>
            <p:nvPr/>
          </p:nvSpPr>
          <p:spPr>
            <a:xfrm>
              <a:off x="647725" y="1229250"/>
              <a:ext cx="2414400" cy="431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Enterprise Tools</a:t>
              </a:r>
              <a:endParaRPr b="1" i="0" sz="1600" u="none" cap="none" strike="noStrike">
                <a:solidFill>
                  <a:srgbClr val="000000"/>
                </a:solidFill>
                <a:latin typeface="Arial"/>
                <a:ea typeface="Arial"/>
                <a:cs typeface="Arial"/>
                <a:sym typeface="Arial"/>
              </a:endParaRPr>
            </a:p>
          </p:txBody>
        </p:sp>
        <p:sp>
          <p:nvSpPr>
            <p:cNvPr id="1564" name="Google Shape;1564;g118fea77057_0_1713"/>
            <p:cNvSpPr/>
            <p:nvPr/>
          </p:nvSpPr>
          <p:spPr>
            <a:xfrm>
              <a:off x="3003305" y="1239900"/>
              <a:ext cx="1949100" cy="409800"/>
            </a:xfrm>
            <a:prstGeom prst="roundRect">
              <a:avLst>
                <a:gd fmla="val 16667" name="adj"/>
              </a:avLst>
            </a:prstGeom>
            <a:solidFill>
              <a:srgbClr val="FFFFF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434343"/>
                  </a:solidFill>
                  <a:latin typeface="Arial"/>
                  <a:ea typeface="Arial"/>
                  <a:cs typeface="Arial"/>
                  <a:sym typeface="Arial"/>
                </a:rPr>
                <a:t>Development</a:t>
              </a:r>
              <a:endParaRPr b="0" i="0" sz="1300" u="none" cap="none" strike="noStrike">
                <a:solidFill>
                  <a:srgbClr val="434343"/>
                </a:solidFill>
                <a:latin typeface="Arial"/>
                <a:ea typeface="Arial"/>
                <a:cs typeface="Arial"/>
                <a:sym typeface="Arial"/>
              </a:endParaRPr>
            </a:p>
          </p:txBody>
        </p:sp>
        <p:sp>
          <p:nvSpPr>
            <p:cNvPr id="1565" name="Google Shape;1565;g118fea77057_0_1713"/>
            <p:cNvSpPr/>
            <p:nvPr/>
          </p:nvSpPr>
          <p:spPr>
            <a:xfrm>
              <a:off x="5280592" y="1239900"/>
              <a:ext cx="1949100" cy="409800"/>
            </a:xfrm>
            <a:prstGeom prst="roundRect">
              <a:avLst>
                <a:gd fmla="val 16667" name="adj"/>
              </a:avLst>
            </a:prstGeom>
            <a:solidFill>
              <a:srgbClr val="FFFFF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434343"/>
                  </a:solidFill>
                  <a:latin typeface="Arial"/>
                  <a:ea typeface="Arial"/>
                  <a:cs typeface="Arial"/>
                  <a:sym typeface="Arial"/>
                </a:rPr>
                <a:t>Security</a:t>
              </a:r>
              <a:endParaRPr b="0" i="0" sz="1300" u="none" cap="none" strike="noStrike">
                <a:solidFill>
                  <a:srgbClr val="434343"/>
                </a:solidFill>
                <a:latin typeface="Arial"/>
                <a:ea typeface="Arial"/>
                <a:cs typeface="Arial"/>
                <a:sym typeface="Arial"/>
              </a:endParaRPr>
            </a:p>
          </p:txBody>
        </p:sp>
        <p:sp>
          <p:nvSpPr>
            <p:cNvPr id="1566" name="Google Shape;1566;g118fea77057_0_1713"/>
            <p:cNvSpPr/>
            <p:nvPr/>
          </p:nvSpPr>
          <p:spPr>
            <a:xfrm>
              <a:off x="7554529" y="1239900"/>
              <a:ext cx="1949100" cy="409800"/>
            </a:xfrm>
            <a:prstGeom prst="roundRect">
              <a:avLst>
                <a:gd fmla="val 16667" name="adj"/>
              </a:avLst>
            </a:prstGeom>
            <a:solidFill>
              <a:srgbClr val="FFFFFF"/>
            </a:solidFill>
            <a:ln cap="flat" cmpd="sng" w="9525">
              <a:solidFill>
                <a:srgbClr val="BFBFB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300"/>
                <a:buFont typeface="Arial"/>
                <a:buNone/>
              </a:pPr>
              <a:r>
                <a:rPr b="0" i="0" lang="en-US" sz="1300" u="none" cap="none" strike="noStrike">
                  <a:solidFill>
                    <a:srgbClr val="434343"/>
                  </a:solidFill>
                  <a:latin typeface="Arial"/>
                  <a:ea typeface="Arial"/>
                  <a:cs typeface="Arial"/>
                  <a:sym typeface="Arial"/>
                </a:rPr>
                <a:t>Operations</a:t>
              </a:r>
              <a:endParaRPr b="0" i="0" sz="1300" u="none" cap="none" strike="noStrike">
                <a:solidFill>
                  <a:srgbClr val="434343"/>
                </a:solidFill>
                <a:latin typeface="Arial"/>
                <a:ea typeface="Arial"/>
                <a:cs typeface="Arial"/>
                <a:sym typeface="Arial"/>
              </a:endParaRPr>
            </a:p>
          </p:txBody>
        </p:sp>
      </p:grpSp>
      <p:grpSp>
        <p:nvGrpSpPr>
          <p:cNvPr id="1567" name="Google Shape;1567;g118fea77057_0_1713"/>
          <p:cNvGrpSpPr/>
          <p:nvPr/>
        </p:nvGrpSpPr>
        <p:grpSpPr>
          <a:xfrm>
            <a:off x="2775351" y="4969940"/>
            <a:ext cx="9143993" cy="1692800"/>
            <a:chOff x="2776541" y="4990701"/>
            <a:chExt cx="9143993" cy="1692800"/>
          </a:xfrm>
        </p:grpSpPr>
        <p:grpSp>
          <p:nvGrpSpPr>
            <p:cNvPr id="1568" name="Google Shape;1568;g118fea77057_0_1713"/>
            <p:cNvGrpSpPr/>
            <p:nvPr/>
          </p:nvGrpSpPr>
          <p:grpSpPr>
            <a:xfrm>
              <a:off x="7113483" y="4990756"/>
              <a:ext cx="1096917" cy="1019993"/>
              <a:chOff x="4126675" y="1355600"/>
              <a:chExt cx="1641600" cy="1642500"/>
            </a:xfrm>
          </p:grpSpPr>
          <p:sp>
            <p:nvSpPr>
              <p:cNvPr id="1569" name="Google Shape;1569;g118fea77057_0_1713"/>
              <p:cNvSpPr/>
              <p:nvPr/>
            </p:nvSpPr>
            <p:spPr>
              <a:xfrm>
                <a:off x="4126675" y="1355600"/>
                <a:ext cx="1641600" cy="1642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0" name="Google Shape;1570;g118fea77057_0_1713"/>
              <p:cNvPicPr preferRelativeResize="0"/>
              <p:nvPr/>
            </p:nvPicPr>
            <p:blipFill rotWithShape="1">
              <a:blip r:embed="rId3">
                <a:alphaModFix/>
              </a:blip>
              <a:srcRect b="0" l="0" r="0" t="0"/>
              <a:stretch/>
            </p:blipFill>
            <p:spPr>
              <a:xfrm>
                <a:off x="4421786" y="1985354"/>
                <a:ext cx="450484" cy="450500"/>
              </a:xfrm>
              <a:prstGeom prst="rect">
                <a:avLst/>
              </a:prstGeom>
              <a:noFill/>
              <a:ln>
                <a:noFill/>
              </a:ln>
            </p:spPr>
          </p:pic>
          <p:pic>
            <p:nvPicPr>
              <p:cNvPr id="1571" name="Google Shape;1571;g118fea77057_0_1713"/>
              <p:cNvPicPr preferRelativeResize="0"/>
              <p:nvPr/>
            </p:nvPicPr>
            <p:blipFill rotWithShape="1">
              <a:blip r:embed="rId4">
                <a:alphaModFix/>
              </a:blip>
              <a:srcRect b="0" l="0" r="0" t="0"/>
              <a:stretch/>
            </p:blipFill>
            <p:spPr>
              <a:xfrm>
                <a:off x="4439436" y="1449135"/>
                <a:ext cx="1130775" cy="457215"/>
              </a:xfrm>
              <a:prstGeom prst="rect">
                <a:avLst/>
              </a:prstGeom>
              <a:noFill/>
              <a:ln>
                <a:noFill/>
              </a:ln>
            </p:spPr>
          </p:pic>
          <p:pic>
            <p:nvPicPr>
              <p:cNvPr id="1572" name="Google Shape;1572;g118fea77057_0_1713"/>
              <p:cNvPicPr preferRelativeResize="0"/>
              <p:nvPr/>
            </p:nvPicPr>
            <p:blipFill rotWithShape="1">
              <a:blip r:embed="rId5">
                <a:alphaModFix/>
              </a:blip>
              <a:srcRect b="0" l="0" r="0" t="0"/>
              <a:stretch/>
            </p:blipFill>
            <p:spPr>
              <a:xfrm>
                <a:off x="4510275" y="2514875"/>
                <a:ext cx="960500" cy="312256"/>
              </a:xfrm>
              <a:prstGeom prst="rect">
                <a:avLst/>
              </a:prstGeom>
              <a:noFill/>
              <a:ln>
                <a:noFill/>
              </a:ln>
            </p:spPr>
          </p:pic>
          <p:pic>
            <p:nvPicPr>
              <p:cNvPr id="1573" name="Google Shape;1573;g118fea77057_0_1713"/>
              <p:cNvPicPr preferRelativeResize="0"/>
              <p:nvPr/>
            </p:nvPicPr>
            <p:blipFill rotWithShape="1">
              <a:blip r:embed="rId6">
                <a:alphaModFix/>
              </a:blip>
              <a:srcRect b="0" l="0" r="0" t="0"/>
              <a:stretch/>
            </p:blipFill>
            <p:spPr>
              <a:xfrm>
                <a:off x="5028473" y="1976933"/>
                <a:ext cx="502552" cy="467375"/>
              </a:xfrm>
              <a:prstGeom prst="rect">
                <a:avLst/>
              </a:prstGeom>
              <a:noFill/>
              <a:ln>
                <a:noFill/>
              </a:ln>
            </p:spPr>
          </p:pic>
        </p:grpSp>
        <p:grpSp>
          <p:nvGrpSpPr>
            <p:cNvPr id="1574" name="Google Shape;1574;g118fea77057_0_1713"/>
            <p:cNvGrpSpPr/>
            <p:nvPr/>
          </p:nvGrpSpPr>
          <p:grpSpPr>
            <a:xfrm>
              <a:off x="5671340" y="4990740"/>
              <a:ext cx="1195391" cy="1105418"/>
              <a:chOff x="2399275" y="1287725"/>
              <a:chExt cx="1806000" cy="1757700"/>
            </a:xfrm>
          </p:grpSpPr>
          <p:sp>
            <p:nvSpPr>
              <p:cNvPr id="1575" name="Google Shape;1575;g118fea77057_0_1713"/>
              <p:cNvSpPr/>
              <p:nvPr/>
            </p:nvSpPr>
            <p:spPr>
              <a:xfrm>
                <a:off x="2399275" y="1287725"/>
                <a:ext cx="1806000" cy="1757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76" name="Google Shape;1576;g118fea77057_0_1713"/>
              <p:cNvPicPr preferRelativeResize="0"/>
              <p:nvPr/>
            </p:nvPicPr>
            <p:blipFill rotWithShape="1">
              <a:blip r:embed="rId7">
                <a:alphaModFix/>
              </a:blip>
              <a:srcRect b="30628" l="0" r="0" t="28755"/>
              <a:stretch/>
            </p:blipFill>
            <p:spPr>
              <a:xfrm>
                <a:off x="2589337" y="2137381"/>
                <a:ext cx="1130775" cy="459256"/>
              </a:xfrm>
              <a:prstGeom prst="rect">
                <a:avLst/>
              </a:prstGeom>
              <a:noFill/>
              <a:ln>
                <a:noFill/>
              </a:ln>
            </p:spPr>
          </p:pic>
          <p:pic>
            <p:nvPicPr>
              <p:cNvPr id="1577" name="Google Shape;1577;g118fea77057_0_1713"/>
              <p:cNvPicPr preferRelativeResize="0"/>
              <p:nvPr/>
            </p:nvPicPr>
            <p:blipFill rotWithShape="1">
              <a:blip r:embed="rId8">
                <a:alphaModFix/>
              </a:blip>
              <a:srcRect b="0" l="0" r="0" t="0"/>
              <a:stretch/>
            </p:blipFill>
            <p:spPr>
              <a:xfrm>
                <a:off x="2706638" y="1432700"/>
                <a:ext cx="1061425" cy="332320"/>
              </a:xfrm>
              <a:prstGeom prst="rect">
                <a:avLst/>
              </a:prstGeom>
              <a:noFill/>
              <a:ln>
                <a:noFill/>
              </a:ln>
            </p:spPr>
          </p:pic>
          <p:pic>
            <p:nvPicPr>
              <p:cNvPr id="1578" name="Google Shape;1578;g118fea77057_0_1713"/>
              <p:cNvPicPr preferRelativeResize="0"/>
              <p:nvPr/>
            </p:nvPicPr>
            <p:blipFill rotWithShape="1">
              <a:blip r:embed="rId9">
                <a:alphaModFix/>
              </a:blip>
              <a:srcRect b="0" l="0" r="0" t="0"/>
              <a:stretch/>
            </p:blipFill>
            <p:spPr>
              <a:xfrm>
                <a:off x="2487201" y="1836650"/>
                <a:ext cx="1061421" cy="300725"/>
              </a:xfrm>
              <a:prstGeom prst="rect">
                <a:avLst/>
              </a:prstGeom>
              <a:noFill/>
              <a:ln>
                <a:noFill/>
              </a:ln>
            </p:spPr>
          </p:pic>
          <p:pic>
            <p:nvPicPr>
              <p:cNvPr id="1579" name="Google Shape;1579;g118fea77057_0_1713"/>
              <p:cNvPicPr preferRelativeResize="0"/>
              <p:nvPr/>
            </p:nvPicPr>
            <p:blipFill rotWithShape="1">
              <a:blip r:embed="rId10">
                <a:alphaModFix/>
              </a:blip>
              <a:srcRect b="0" l="0" r="0" t="0"/>
              <a:stretch/>
            </p:blipFill>
            <p:spPr>
              <a:xfrm>
                <a:off x="3704550" y="1872350"/>
                <a:ext cx="418075" cy="418075"/>
              </a:xfrm>
              <a:prstGeom prst="rect">
                <a:avLst/>
              </a:prstGeom>
              <a:noFill/>
              <a:ln>
                <a:noFill/>
              </a:ln>
            </p:spPr>
          </p:pic>
          <p:pic>
            <p:nvPicPr>
              <p:cNvPr id="1580" name="Google Shape;1580;g118fea77057_0_1713"/>
              <p:cNvPicPr preferRelativeResize="0"/>
              <p:nvPr/>
            </p:nvPicPr>
            <p:blipFill rotWithShape="1">
              <a:blip r:embed="rId11">
                <a:alphaModFix/>
              </a:blip>
              <a:srcRect b="0" l="0" r="0" t="0"/>
              <a:stretch/>
            </p:blipFill>
            <p:spPr>
              <a:xfrm>
                <a:off x="2866275" y="2558100"/>
                <a:ext cx="960500" cy="312256"/>
              </a:xfrm>
              <a:prstGeom prst="rect">
                <a:avLst/>
              </a:prstGeom>
              <a:noFill/>
              <a:ln>
                <a:noFill/>
              </a:ln>
            </p:spPr>
          </p:pic>
        </p:grpSp>
        <p:grpSp>
          <p:nvGrpSpPr>
            <p:cNvPr id="1581" name="Google Shape;1581;g118fea77057_0_1713"/>
            <p:cNvGrpSpPr/>
            <p:nvPr/>
          </p:nvGrpSpPr>
          <p:grpSpPr>
            <a:xfrm>
              <a:off x="4201845" y="4990753"/>
              <a:ext cx="1195426" cy="1105495"/>
              <a:chOff x="503950" y="3634875"/>
              <a:chExt cx="1978200" cy="1979400"/>
            </a:xfrm>
          </p:grpSpPr>
          <p:sp>
            <p:nvSpPr>
              <p:cNvPr id="1582" name="Google Shape;1582;g118fea77057_0_1713"/>
              <p:cNvSpPr/>
              <p:nvPr/>
            </p:nvSpPr>
            <p:spPr>
              <a:xfrm>
                <a:off x="503950" y="3634875"/>
                <a:ext cx="1978200" cy="1979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83" name="Google Shape;1583;g118fea77057_0_1713"/>
              <p:cNvPicPr preferRelativeResize="0"/>
              <p:nvPr/>
            </p:nvPicPr>
            <p:blipFill rotWithShape="1">
              <a:blip r:embed="rId12">
                <a:alphaModFix/>
              </a:blip>
              <a:srcRect b="0" l="0" r="0" t="0"/>
              <a:stretch/>
            </p:blipFill>
            <p:spPr>
              <a:xfrm>
                <a:off x="1353551" y="4588826"/>
                <a:ext cx="1061400" cy="270667"/>
              </a:xfrm>
              <a:prstGeom prst="rect">
                <a:avLst/>
              </a:prstGeom>
              <a:noFill/>
              <a:ln>
                <a:noFill/>
              </a:ln>
            </p:spPr>
          </p:pic>
          <p:pic>
            <p:nvPicPr>
              <p:cNvPr id="1584" name="Google Shape;1584;g118fea77057_0_1713"/>
              <p:cNvPicPr preferRelativeResize="0"/>
              <p:nvPr/>
            </p:nvPicPr>
            <p:blipFill rotWithShape="1">
              <a:blip r:embed="rId13">
                <a:alphaModFix/>
              </a:blip>
              <a:srcRect b="0" l="0" r="0" t="0"/>
              <a:stretch/>
            </p:blipFill>
            <p:spPr>
              <a:xfrm>
                <a:off x="543603" y="4589300"/>
                <a:ext cx="1369731" cy="935700"/>
              </a:xfrm>
              <a:prstGeom prst="rect">
                <a:avLst/>
              </a:prstGeom>
              <a:noFill/>
              <a:ln>
                <a:noFill/>
              </a:ln>
            </p:spPr>
          </p:pic>
          <p:pic>
            <p:nvPicPr>
              <p:cNvPr id="1585" name="Google Shape;1585;g118fea77057_0_1713"/>
              <p:cNvPicPr preferRelativeResize="0"/>
              <p:nvPr/>
            </p:nvPicPr>
            <p:blipFill rotWithShape="1">
              <a:blip r:embed="rId14">
                <a:alphaModFix/>
              </a:blip>
              <a:srcRect b="0" l="0" r="0" t="0"/>
              <a:stretch/>
            </p:blipFill>
            <p:spPr>
              <a:xfrm>
                <a:off x="1285275" y="3664091"/>
                <a:ext cx="672699" cy="489409"/>
              </a:xfrm>
              <a:prstGeom prst="rect">
                <a:avLst/>
              </a:prstGeom>
              <a:noFill/>
              <a:ln>
                <a:noFill/>
              </a:ln>
            </p:spPr>
          </p:pic>
          <p:pic>
            <p:nvPicPr>
              <p:cNvPr id="1586" name="Google Shape;1586;g118fea77057_0_1713"/>
              <p:cNvPicPr preferRelativeResize="0"/>
              <p:nvPr/>
            </p:nvPicPr>
            <p:blipFill rotWithShape="1">
              <a:blip r:embed="rId15">
                <a:alphaModFix/>
              </a:blip>
              <a:srcRect b="0" l="0" r="0" t="0"/>
              <a:stretch/>
            </p:blipFill>
            <p:spPr>
              <a:xfrm>
                <a:off x="598166" y="4159525"/>
                <a:ext cx="1789772" cy="407100"/>
              </a:xfrm>
              <a:prstGeom prst="rect">
                <a:avLst/>
              </a:prstGeom>
              <a:noFill/>
              <a:ln>
                <a:noFill/>
              </a:ln>
            </p:spPr>
          </p:pic>
          <p:pic>
            <p:nvPicPr>
              <p:cNvPr id="1587" name="Google Shape;1587;g118fea77057_0_1713"/>
              <p:cNvPicPr preferRelativeResize="0"/>
              <p:nvPr/>
            </p:nvPicPr>
            <p:blipFill rotWithShape="1">
              <a:blip r:embed="rId16">
                <a:alphaModFix/>
              </a:blip>
              <a:srcRect b="0" l="0" r="0" t="0"/>
              <a:stretch/>
            </p:blipFill>
            <p:spPr>
              <a:xfrm>
                <a:off x="1176380" y="5097241"/>
                <a:ext cx="741850" cy="370932"/>
              </a:xfrm>
              <a:prstGeom prst="rect">
                <a:avLst/>
              </a:prstGeom>
              <a:noFill/>
              <a:ln>
                <a:noFill/>
              </a:ln>
            </p:spPr>
          </p:pic>
        </p:grpSp>
        <p:grpSp>
          <p:nvGrpSpPr>
            <p:cNvPr id="1588" name="Google Shape;1588;g118fea77057_0_1713"/>
            <p:cNvGrpSpPr/>
            <p:nvPr/>
          </p:nvGrpSpPr>
          <p:grpSpPr>
            <a:xfrm>
              <a:off x="8528971" y="4990746"/>
              <a:ext cx="1268620" cy="1167234"/>
              <a:chOff x="7622925" y="1297434"/>
              <a:chExt cx="1978200" cy="1917900"/>
            </a:xfrm>
          </p:grpSpPr>
          <p:sp>
            <p:nvSpPr>
              <p:cNvPr id="1589" name="Google Shape;1589;g118fea77057_0_1713"/>
              <p:cNvSpPr/>
              <p:nvPr/>
            </p:nvSpPr>
            <p:spPr>
              <a:xfrm>
                <a:off x="7622925" y="1297434"/>
                <a:ext cx="1978200" cy="1917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0" name="Google Shape;1590;g118fea77057_0_1713"/>
              <p:cNvPicPr preferRelativeResize="0"/>
              <p:nvPr/>
            </p:nvPicPr>
            <p:blipFill rotWithShape="1">
              <a:blip r:embed="rId17">
                <a:alphaModFix/>
              </a:blip>
              <a:srcRect b="0" l="0" r="0" t="0"/>
              <a:stretch/>
            </p:blipFill>
            <p:spPr>
              <a:xfrm>
                <a:off x="7907813" y="2677820"/>
                <a:ext cx="1408400" cy="179573"/>
              </a:xfrm>
              <a:prstGeom prst="rect">
                <a:avLst/>
              </a:prstGeom>
              <a:noFill/>
              <a:ln>
                <a:noFill/>
              </a:ln>
            </p:spPr>
          </p:pic>
          <p:pic>
            <p:nvPicPr>
              <p:cNvPr id="1591" name="Google Shape;1591;g118fea77057_0_1713"/>
              <p:cNvPicPr preferRelativeResize="0"/>
              <p:nvPr/>
            </p:nvPicPr>
            <p:blipFill rotWithShape="1">
              <a:blip r:embed="rId18">
                <a:alphaModFix/>
              </a:blip>
              <a:srcRect b="0" l="0" r="0" t="0"/>
              <a:stretch/>
            </p:blipFill>
            <p:spPr>
              <a:xfrm>
                <a:off x="8004500" y="1514126"/>
                <a:ext cx="1062300" cy="413056"/>
              </a:xfrm>
              <a:prstGeom prst="rect">
                <a:avLst/>
              </a:prstGeom>
              <a:noFill/>
              <a:ln>
                <a:noFill/>
              </a:ln>
            </p:spPr>
          </p:pic>
          <p:pic>
            <p:nvPicPr>
              <p:cNvPr id="1592" name="Google Shape;1592;g118fea77057_0_1713"/>
              <p:cNvPicPr preferRelativeResize="0"/>
              <p:nvPr/>
            </p:nvPicPr>
            <p:blipFill rotWithShape="1">
              <a:blip r:embed="rId19">
                <a:alphaModFix/>
              </a:blip>
              <a:srcRect b="0" l="0" r="0" t="0"/>
              <a:stretch/>
            </p:blipFill>
            <p:spPr>
              <a:xfrm>
                <a:off x="8753325" y="2003571"/>
                <a:ext cx="741850" cy="230310"/>
              </a:xfrm>
              <a:prstGeom prst="rect">
                <a:avLst/>
              </a:prstGeom>
              <a:noFill/>
              <a:ln>
                <a:noFill/>
              </a:ln>
            </p:spPr>
          </p:pic>
          <p:pic>
            <p:nvPicPr>
              <p:cNvPr id="1593" name="Google Shape;1593;g118fea77057_0_1713"/>
              <p:cNvPicPr preferRelativeResize="0"/>
              <p:nvPr/>
            </p:nvPicPr>
            <p:blipFill rotWithShape="1">
              <a:blip r:embed="rId20">
                <a:alphaModFix/>
              </a:blip>
              <a:srcRect b="0" l="0" r="0" t="0"/>
              <a:stretch/>
            </p:blipFill>
            <p:spPr>
              <a:xfrm>
                <a:off x="7676650" y="1927169"/>
                <a:ext cx="1062301" cy="433871"/>
              </a:xfrm>
              <a:prstGeom prst="rect">
                <a:avLst/>
              </a:prstGeom>
              <a:noFill/>
              <a:ln>
                <a:noFill/>
              </a:ln>
            </p:spPr>
          </p:pic>
          <p:pic>
            <p:nvPicPr>
              <p:cNvPr id="1594" name="Google Shape;1594;g118fea77057_0_1713"/>
              <p:cNvPicPr preferRelativeResize="0"/>
              <p:nvPr/>
            </p:nvPicPr>
            <p:blipFill rotWithShape="1">
              <a:blip r:embed="rId21">
                <a:alphaModFix/>
              </a:blip>
              <a:srcRect b="0" l="0" r="0" t="0"/>
              <a:stretch/>
            </p:blipFill>
            <p:spPr>
              <a:xfrm>
                <a:off x="7895896" y="2341126"/>
                <a:ext cx="1373605" cy="277482"/>
              </a:xfrm>
              <a:prstGeom prst="rect">
                <a:avLst/>
              </a:prstGeom>
              <a:noFill/>
              <a:ln>
                <a:noFill/>
              </a:ln>
            </p:spPr>
          </p:pic>
          <p:pic>
            <p:nvPicPr>
              <p:cNvPr id="1595" name="Google Shape;1595;g118fea77057_0_1713"/>
              <p:cNvPicPr preferRelativeResize="0"/>
              <p:nvPr/>
            </p:nvPicPr>
            <p:blipFill rotWithShape="1">
              <a:blip r:embed="rId22">
                <a:alphaModFix/>
              </a:blip>
              <a:srcRect b="0" l="0" r="0" t="0"/>
              <a:stretch/>
            </p:blipFill>
            <p:spPr>
              <a:xfrm>
                <a:off x="8275674" y="1370550"/>
                <a:ext cx="672713" cy="262725"/>
              </a:xfrm>
              <a:prstGeom prst="rect">
                <a:avLst/>
              </a:prstGeom>
              <a:noFill/>
              <a:ln>
                <a:noFill/>
              </a:ln>
            </p:spPr>
          </p:pic>
        </p:grpSp>
        <p:grpSp>
          <p:nvGrpSpPr>
            <p:cNvPr id="1596" name="Google Shape;1596;g118fea77057_0_1713"/>
            <p:cNvGrpSpPr/>
            <p:nvPr/>
          </p:nvGrpSpPr>
          <p:grpSpPr>
            <a:xfrm>
              <a:off x="9480294" y="5777095"/>
              <a:ext cx="1096886" cy="904820"/>
              <a:chOff x="5829850" y="1076650"/>
              <a:chExt cx="1860075" cy="1646625"/>
            </a:xfrm>
          </p:grpSpPr>
          <p:sp>
            <p:nvSpPr>
              <p:cNvPr id="1597" name="Google Shape;1597;g118fea77057_0_1713"/>
              <p:cNvSpPr/>
              <p:nvPr/>
            </p:nvSpPr>
            <p:spPr>
              <a:xfrm>
                <a:off x="6042350" y="1147975"/>
                <a:ext cx="1546200" cy="1575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98" name="Google Shape;1598;g118fea77057_0_1713"/>
              <p:cNvPicPr preferRelativeResize="0"/>
              <p:nvPr/>
            </p:nvPicPr>
            <p:blipFill rotWithShape="1">
              <a:blip r:embed="rId23">
                <a:alphaModFix/>
              </a:blip>
              <a:srcRect b="0" l="0" r="0" t="0"/>
              <a:stretch/>
            </p:blipFill>
            <p:spPr>
              <a:xfrm>
                <a:off x="6412575" y="1076650"/>
                <a:ext cx="960500" cy="720401"/>
              </a:xfrm>
              <a:prstGeom prst="rect">
                <a:avLst/>
              </a:prstGeom>
              <a:noFill/>
              <a:ln>
                <a:noFill/>
              </a:ln>
            </p:spPr>
          </p:pic>
          <p:pic>
            <p:nvPicPr>
              <p:cNvPr id="1599" name="Google Shape;1599;g118fea77057_0_1713"/>
              <p:cNvPicPr preferRelativeResize="0"/>
              <p:nvPr/>
            </p:nvPicPr>
            <p:blipFill rotWithShape="1">
              <a:blip r:embed="rId24">
                <a:alphaModFix/>
              </a:blip>
              <a:srcRect b="0" l="0" r="0" t="0"/>
              <a:stretch/>
            </p:blipFill>
            <p:spPr>
              <a:xfrm>
                <a:off x="6628525" y="1658625"/>
                <a:ext cx="1061400" cy="530700"/>
              </a:xfrm>
              <a:prstGeom prst="rect">
                <a:avLst/>
              </a:prstGeom>
              <a:noFill/>
              <a:ln>
                <a:noFill/>
              </a:ln>
            </p:spPr>
          </p:pic>
          <p:pic>
            <p:nvPicPr>
              <p:cNvPr id="1600" name="Google Shape;1600;g118fea77057_0_1713"/>
              <p:cNvPicPr preferRelativeResize="0"/>
              <p:nvPr/>
            </p:nvPicPr>
            <p:blipFill rotWithShape="1">
              <a:blip r:embed="rId25">
                <a:alphaModFix/>
              </a:blip>
              <a:srcRect b="0" l="0" r="0" t="0"/>
              <a:stretch/>
            </p:blipFill>
            <p:spPr>
              <a:xfrm>
                <a:off x="5829850" y="1635064"/>
                <a:ext cx="1130775" cy="636034"/>
              </a:xfrm>
              <a:prstGeom prst="rect">
                <a:avLst/>
              </a:prstGeom>
              <a:noFill/>
              <a:ln>
                <a:noFill/>
              </a:ln>
            </p:spPr>
          </p:pic>
          <p:pic>
            <p:nvPicPr>
              <p:cNvPr id="1601" name="Google Shape;1601;g118fea77057_0_1713"/>
              <p:cNvPicPr preferRelativeResize="0"/>
              <p:nvPr/>
            </p:nvPicPr>
            <p:blipFill rotWithShape="1">
              <a:blip r:embed="rId26">
                <a:alphaModFix/>
              </a:blip>
              <a:srcRect b="37964" l="0" r="0" t="37407"/>
              <a:stretch/>
            </p:blipFill>
            <p:spPr>
              <a:xfrm>
                <a:off x="6442000" y="2257725"/>
                <a:ext cx="901650" cy="222036"/>
              </a:xfrm>
              <a:prstGeom prst="rect">
                <a:avLst/>
              </a:prstGeom>
              <a:noFill/>
              <a:ln>
                <a:noFill/>
              </a:ln>
            </p:spPr>
          </p:pic>
        </p:grpSp>
        <p:grpSp>
          <p:nvGrpSpPr>
            <p:cNvPr id="1602" name="Google Shape;1602;g118fea77057_0_1713"/>
            <p:cNvGrpSpPr/>
            <p:nvPr/>
          </p:nvGrpSpPr>
          <p:grpSpPr>
            <a:xfrm>
              <a:off x="10257370" y="4990701"/>
              <a:ext cx="1096912" cy="1105495"/>
              <a:chOff x="645625" y="4468275"/>
              <a:chExt cx="1978200" cy="1979400"/>
            </a:xfrm>
          </p:grpSpPr>
          <p:sp>
            <p:nvSpPr>
              <p:cNvPr id="1603" name="Google Shape;1603;g118fea77057_0_1713"/>
              <p:cNvSpPr/>
              <p:nvPr/>
            </p:nvSpPr>
            <p:spPr>
              <a:xfrm>
                <a:off x="645625" y="4468275"/>
                <a:ext cx="1978200" cy="1979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04" name="Google Shape;1604;g118fea77057_0_1713"/>
              <p:cNvPicPr preferRelativeResize="0"/>
              <p:nvPr/>
            </p:nvPicPr>
            <p:blipFill rotWithShape="1">
              <a:blip r:embed="rId27">
                <a:alphaModFix/>
              </a:blip>
              <a:srcRect b="0" l="0" r="0" t="0"/>
              <a:stretch/>
            </p:blipFill>
            <p:spPr>
              <a:xfrm>
                <a:off x="648750" y="5077575"/>
                <a:ext cx="932725" cy="623375"/>
              </a:xfrm>
              <a:prstGeom prst="rect">
                <a:avLst/>
              </a:prstGeom>
              <a:noFill/>
              <a:ln>
                <a:noFill/>
              </a:ln>
            </p:spPr>
          </p:pic>
          <p:pic>
            <p:nvPicPr>
              <p:cNvPr id="1605" name="Google Shape;1605;g118fea77057_0_1713"/>
              <p:cNvPicPr preferRelativeResize="0"/>
              <p:nvPr/>
            </p:nvPicPr>
            <p:blipFill rotWithShape="1">
              <a:blip r:embed="rId28">
                <a:alphaModFix/>
              </a:blip>
              <a:srcRect b="0" l="0" r="0" t="0"/>
              <a:stretch/>
            </p:blipFill>
            <p:spPr>
              <a:xfrm>
                <a:off x="984261" y="4468275"/>
                <a:ext cx="1408400" cy="760541"/>
              </a:xfrm>
              <a:prstGeom prst="rect">
                <a:avLst/>
              </a:prstGeom>
              <a:noFill/>
              <a:ln>
                <a:noFill/>
              </a:ln>
            </p:spPr>
          </p:pic>
          <p:pic>
            <p:nvPicPr>
              <p:cNvPr id="1606" name="Google Shape;1606;g118fea77057_0_1713"/>
              <p:cNvPicPr preferRelativeResize="0"/>
              <p:nvPr/>
            </p:nvPicPr>
            <p:blipFill rotWithShape="1">
              <a:blip r:embed="rId29">
                <a:alphaModFix/>
              </a:blip>
              <a:srcRect b="0" l="0" r="0" t="0"/>
              <a:stretch/>
            </p:blipFill>
            <p:spPr>
              <a:xfrm>
                <a:off x="906463" y="5275250"/>
                <a:ext cx="1456526" cy="819867"/>
              </a:xfrm>
              <a:prstGeom prst="rect">
                <a:avLst/>
              </a:prstGeom>
              <a:noFill/>
              <a:ln>
                <a:noFill/>
              </a:ln>
            </p:spPr>
          </p:pic>
          <p:pic>
            <p:nvPicPr>
              <p:cNvPr id="1607" name="Google Shape;1607;g118fea77057_0_1713"/>
              <p:cNvPicPr preferRelativeResize="0"/>
              <p:nvPr/>
            </p:nvPicPr>
            <p:blipFill rotWithShape="1">
              <a:blip r:embed="rId30">
                <a:alphaModFix/>
              </a:blip>
              <a:srcRect b="0" l="0" r="0" t="0"/>
              <a:stretch/>
            </p:blipFill>
            <p:spPr>
              <a:xfrm>
                <a:off x="1581466" y="5257901"/>
                <a:ext cx="965809" cy="262725"/>
              </a:xfrm>
              <a:prstGeom prst="rect">
                <a:avLst/>
              </a:prstGeom>
              <a:noFill/>
              <a:ln>
                <a:noFill/>
              </a:ln>
            </p:spPr>
          </p:pic>
          <p:pic>
            <p:nvPicPr>
              <p:cNvPr id="1608" name="Google Shape;1608;g118fea77057_0_1713"/>
              <p:cNvPicPr preferRelativeResize="0"/>
              <p:nvPr/>
            </p:nvPicPr>
            <p:blipFill rotWithShape="1">
              <a:blip r:embed="rId31">
                <a:alphaModFix/>
              </a:blip>
              <a:srcRect b="0" l="0" r="0" t="0"/>
              <a:stretch/>
            </p:blipFill>
            <p:spPr>
              <a:xfrm>
                <a:off x="1013463" y="5848977"/>
                <a:ext cx="1331899" cy="493586"/>
              </a:xfrm>
              <a:prstGeom prst="rect">
                <a:avLst/>
              </a:prstGeom>
              <a:noFill/>
              <a:ln>
                <a:noFill/>
              </a:ln>
            </p:spPr>
          </p:pic>
        </p:grpSp>
        <p:grpSp>
          <p:nvGrpSpPr>
            <p:cNvPr id="1609" name="Google Shape;1609;g118fea77057_0_1713"/>
            <p:cNvGrpSpPr/>
            <p:nvPr/>
          </p:nvGrpSpPr>
          <p:grpSpPr>
            <a:xfrm>
              <a:off x="4936411" y="5856402"/>
              <a:ext cx="1195413" cy="827071"/>
              <a:chOff x="7798675" y="3624075"/>
              <a:chExt cx="1641600" cy="1126800"/>
            </a:xfrm>
          </p:grpSpPr>
          <p:sp>
            <p:nvSpPr>
              <p:cNvPr id="1610" name="Google Shape;1610;g118fea77057_0_1713"/>
              <p:cNvSpPr/>
              <p:nvPr/>
            </p:nvSpPr>
            <p:spPr>
              <a:xfrm>
                <a:off x="8038417" y="3624075"/>
                <a:ext cx="1187100" cy="1126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1" name="Google Shape;1611;g118fea77057_0_1713"/>
              <p:cNvPicPr preferRelativeResize="0"/>
              <p:nvPr/>
            </p:nvPicPr>
            <p:blipFill rotWithShape="1">
              <a:blip r:embed="rId32">
                <a:alphaModFix/>
              </a:blip>
              <a:srcRect b="0" l="0" r="0" t="0"/>
              <a:stretch/>
            </p:blipFill>
            <p:spPr>
              <a:xfrm>
                <a:off x="8406016" y="4420877"/>
                <a:ext cx="289560" cy="293325"/>
              </a:xfrm>
              <a:prstGeom prst="rect">
                <a:avLst/>
              </a:prstGeom>
              <a:noFill/>
              <a:ln>
                <a:noFill/>
              </a:ln>
            </p:spPr>
          </p:pic>
          <p:pic>
            <p:nvPicPr>
              <p:cNvPr id="1612" name="Google Shape;1612;g118fea77057_0_1713"/>
              <p:cNvPicPr preferRelativeResize="0"/>
              <p:nvPr/>
            </p:nvPicPr>
            <p:blipFill rotWithShape="1">
              <a:blip r:embed="rId33">
                <a:alphaModFix/>
              </a:blip>
              <a:srcRect b="0" l="0" r="0" t="0"/>
              <a:stretch/>
            </p:blipFill>
            <p:spPr>
              <a:xfrm>
                <a:off x="8229568" y="3778650"/>
                <a:ext cx="557282" cy="226625"/>
              </a:xfrm>
              <a:prstGeom prst="rect">
                <a:avLst/>
              </a:prstGeom>
              <a:noFill/>
              <a:ln>
                <a:noFill/>
              </a:ln>
            </p:spPr>
          </p:pic>
          <p:pic>
            <p:nvPicPr>
              <p:cNvPr id="1613" name="Google Shape;1613;g118fea77057_0_1713"/>
              <p:cNvPicPr preferRelativeResize="0"/>
              <p:nvPr/>
            </p:nvPicPr>
            <p:blipFill rotWithShape="1">
              <a:blip r:embed="rId34">
                <a:alphaModFix/>
              </a:blip>
              <a:srcRect b="0" l="0" r="0" t="0"/>
              <a:stretch/>
            </p:blipFill>
            <p:spPr>
              <a:xfrm>
                <a:off x="7798675" y="4005275"/>
                <a:ext cx="1641600" cy="410394"/>
              </a:xfrm>
              <a:prstGeom prst="rect">
                <a:avLst/>
              </a:prstGeom>
              <a:noFill/>
              <a:ln>
                <a:noFill/>
              </a:ln>
              <a:effectLst>
                <a:outerShdw blurRad="57150" rotWithShape="0" algn="bl" dir="5400000" dist="19050">
                  <a:srgbClr val="000000">
                    <a:alpha val="49410"/>
                  </a:srgbClr>
                </a:outerShdw>
              </a:effectLst>
            </p:spPr>
          </p:pic>
        </p:grpSp>
        <p:grpSp>
          <p:nvGrpSpPr>
            <p:cNvPr id="1614" name="Google Shape;1614;g118fea77057_0_1713"/>
            <p:cNvGrpSpPr/>
            <p:nvPr/>
          </p:nvGrpSpPr>
          <p:grpSpPr>
            <a:xfrm>
              <a:off x="6585995" y="5856407"/>
              <a:ext cx="892196" cy="827047"/>
              <a:chOff x="8435425" y="3432075"/>
              <a:chExt cx="1755600" cy="1685100"/>
            </a:xfrm>
          </p:grpSpPr>
          <p:sp>
            <p:nvSpPr>
              <p:cNvPr id="1615" name="Google Shape;1615;g118fea77057_0_1713"/>
              <p:cNvSpPr/>
              <p:nvPr/>
            </p:nvSpPr>
            <p:spPr>
              <a:xfrm>
                <a:off x="8435425" y="3432075"/>
                <a:ext cx="1755600" cy="1685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16" name="Google Shape;1616;g118fea77057_0_1713"/>
              <p:cNvPicPr preferRelativeResize="0"/>
              <p:nvPr/>
            </p:nvPicPr>
            <p:blipFill rotWithShape="1">
              <a:blip r:embed="rId35">
                <a:alphaModFix/>
              </a:blip>
              <a:srcRect b="0" l="0" r="0" t="0"/>
              <a:stretch/>
            </p:blipFill>
            <p:spPr>
              <a:xfrm>
                <a:off x="8491687" y="4169853"/>
                <a:ext cx="960500" cy="349835"/>
              </a:xfrm>
              <a:prstGeom prst="rect">
                <a:avLst/>
              </a:prstGeom>
              <a:noFill/>
              <a:ln>
                <a:noFill/>
              </a:ln>
            </p:spPr>
          </p:pic>
          <p:pic>
            <p:nvPicPr>
              <p:cNvPr id="1617" name="Google Shape;1617;g118fea77057_0_1713"/>
              <p:cNvPicPr preferRelativeResize="0"/>
              <p:nvPr/>
            </p:nvPicPr>
            <p:blipFill rotWithShape="1">
              <a:blip r:embed="rId36">
                <a:alphaModFix/>
              </a:blip>
              <a:srcRect b="0" l="0" r="0" t="0"/>
              <a:stretch/>
            </p:blipFill>
            <p:spPr>
              <a:xfrm>
                <a:off x="8723563" y="3552600"/>
                <a:ext cx="1316974" cy="538775"/>
              </a:xfrm>
              <a:prstGeom prst="rect">
                <a:avLst/>
              </a:prstGeom>
              <a:noFill/>
              <a:ln>
                <a:noFill/>
              </a:ln>
            </p:spPr>
          </p:pic>
          <p:pic>
            <p:nvPicPr>
              <p:cNvPr id="1618" name="Google Shape;1618;g118fea77057_0_1713"/>
              <p:cNvPicPr preferRelativeResize="0"/>
              <p:nvPr/>
            </p:nvPicPr>
            <p:blipFill rotWithShape="1">
              <a:blip r:embed="rId37">
                <a:alphaModFix/>
              </a:blip>
              <a:srcRect b="0" l="0" r="0" t="0"/>
              <a:stretch/>
            </p:blipFill>
            <p:spPr>
              <a:xfrm>
                <a:off x="9106863" y="3862088"/>
                <a:ext cx="1030300" cy="460749"/>
              </a:xfrm>
              <a:prstGeom prst="rect">
                <a:avLst/>
              </a:prstGeom>
              <a:noFill/>
              <a:ln>
                <a:noFill/>
              </a:ln>
            </p:spPr>
          </p:pic>
          <p:pic>
            <p:nvPicPr>
              <p:cNvPr id="1619" name="Google Shape;1619;g118fea77057_0_1713"/>
              <p:cNvPicPr preferRelativeResize="0"/>
              <p:nvPr/>
            </p:nvPicPr>
            <p:blipFill rotWithShape="1">
              <a:blip r:embed="rId38">
                <a:alphaModFix/>
              </a:blip>
              <a:srcRect b="0" l="0" r="0" t="0"/>
              <a:stretch/>
            </p:blipFill>
            <p:spPr>
              <a:xfrm>
                <a:off x="8756175" y="4504888"/>
                <a:ext cx="840101" cy="420050"/>
              </a:xfrm>
              <a:prstGeom prst="rect">
                <a:avLst/>
              </a:prstGeom>
              <a:noFill/>
              <a:ln>
                <a:noFill/>
              </a:ln>
            </p:spPr>
          </p:pic>
          <p:pic>
            <p:nvPicPr>
              <p:cNvPr id="1620" name="Google Shape;1620;g118fea77057_0_1713"/>
              <p:cNvPicPr preferRelativeResize="0"/>
              <p:nvPr/>
            </p:nvPicPr>
            <p:blipFill rotWithShape="1">
              <a:blip r:embed="rId39">
                <a:alphaModFix/>
              </a:blip>
              <a:srcRect b="0" l="0" r="0" t="0"/>
              <a:stretch/>
            </p:blipFill>
            <p:spPr>
              <a:xfrm>
                <a:off x="9452187" y="4169861"/>
                <a:ext cx="625600" cy="625600"/>
              </a:xfrm>
              <a:prstGeom prst="rect">
                <a:avLst/>
              </a:prstGeom>
              <a:noFill/>
              <a:ln>
                <a:noFill/>
              </a:ln>
            </p:spPr>
          </p:pic>
        </p:grpSp>
        <p:sp>
          <p:nvSpPr>
            <p:cNvPr id="1621" name="Google Shape;1621;g118fea77057_0_1713"/>
            <p:cNvSpPr/>
            <p:nvPr/>
          </p:nvSpPr>
          <p:spPr>
            <a:xfrm>
              <a:off x="7866113" y="5856401"/>
              <a:ext cx="894300" cy="827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22" name="Google Shape;1622;g118fea77057_0_1713"/>
            <p:cNvGrpSpPr/>
            <p:nvPr/>
          </p:nvGrpSpPr>
          <p:grpSpPr>
            <a:xfrm>
              <a:off x="11088809" y="5856424"/>
              <a:ext cx="831725" cy="827027"/>
              <a:chOff x="8570550" y="5156075"/>
              <a:chExt cx="1287300" cy="1270200"/>
            </a:xfrm>
          </p:grpSpPr>
          <p:sp>
            <p:nvSpPr>
              <p:cNvPr id="1623" name="Google Shape;1623;g118fea77057_0_1713"/>
              <p:cNvSpPr/>
              <p:nvPr/>
            </p:nvSpPr>
            <p:spPr>
              <a:xfrm>
                <a:off x="8570550" y="5156075"/>
                <a:ext cx="1287300" cy="1270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4" name="Google Shape;1624;g118fea77057_0_1713"/>
              <p:cNvPicPr preferRelativeResize="0"/>
              <p:nvPr/>
            </p:nvPicPr>
            <p:blipFill rotWithShape="1">
              <a:blip r:embed="rId40">
                <a:alphaModFix/>
              </a:blip>
              <a:srcRect b="0" l="0" r="0" t="0"/>
              <a:stretch/>
            </p:blipFill>
            <p:spPr>
              <a:xfrm>
                <a:off x="8875663" y="5896350"/>
                <a:ext cx="677065" cy="418075"/>
              </a:xfrm>
              <a:prstGeom prst="rect">
                <a:avLst/>
              </a:prstGeom>
              <a:noFill/>
              <a:ln>
                <a:noFill/>
              </a:ln>
            </p:spPr>
          </p:pic>
          <p:pic>
            <p:nvPicPr>
              <p:cNvPr id="1625" name="Google Shape;1625;g118fea77057_0_1713"/>
              <p:cNvPicPr preferRelativeResize="0"/>
              <p:nvPr/>
            </p:nvPicPr>
            <p:blipFill rotWithShape="1">
              <a:blip r:embed="rId41">
                <a:alphaModFix/>
              </a:blip>
              <a:srcRect b="37306" l="0" r="0" t="33459"/>
              <a:stretch/>
            </p:blipFill>
            <p:spPr>
              <a:xfrm>
                <a:off x="8606350" y="5540950"/>
                <a:ext cx="1215700" cy="355400"/>
              </a:xfrm>
              <a:prstGeom prst="rect">
                <a:avLst/>
              </a:prstGeom>
              <a:noFill/>
              <a:ln>
                <a:noFill/>
              </a:ln>
            </p:spPr>
          </p:pic>
          <p:pic>
            <p:nvPicPr>
              <p:cNvPr id="1626" name="Google Shape;1626;g118fea77057_0_1713"/>
              <p:cNvPicPr preferRelativeResize="0"/>
              <p:nvPr/>
            </p:nvPicPr>
            <p:blipFill rotWithShape="1">
              <a:blip r:embed="rId42">
                <a:alphaModFix/>
              </a:blip>
              <a:srcRect b="0" l="0" r="0" t="0"/>
              <a:stretch/>
            </p:blipFill>
            <p:spPr>
              <a:xfrm>
                <a:off x="8784576" y="5296000"/>
                <a:ext cx="859238" cy="244950"/>
              </a:xfrm>
              <a:prstGeom prst="rect">
                <a:avLst/>
              </a:prstGeom>
              <a:noFill/>
              <a:ln>
                <a:noFill/>
              </a:ln>
            </p:spPr>
          </p:pic>
        </p:grpSp>
        <p:grpSp>
          <p:nvGrpSpPr>
            <p:cNvPr id="1627" name="Google Shape;1627;g118fea77057_0_1713"/>
            <p:cNvGrpSpPr/>
            <p:nvPr/>
          </p:nvGrpSpPr>
          <p:grpSpPr>
            <a:xfrm>
              <a:off x="2776541" y="5342885"/>
              <a:ext cx="1458519" cy="1339049"/>
              <a:chOff x="4415300" y="3722550"/>
              <a:chExt cx="2627963" cy="2522700"/>
            </a:xfrm>
          </p:grpSpPr>
          <p:sp>
            <p:nvSpPr>
              <p:cNvPr id="1628" name="Google Shape;1628;g118fea77057_0_1713"/>
              <p:cNvSpPr/>
              <p:nvPr/>
            </p:nvSpPr>
            <p:spPr>
              <a:xfrm>
                <a:off x="4415300" y="3722550"/>
                <a:ext cx="2590200" cy="2522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29" name="Google Shape;1629;g118fea77057_0_1713"/>
              <p:cNvPicPr preferRelativeResize="0"/>
              <p:nvPr/>
            </p:nvPicPr>
            <p:blipFill rotWithShape="1">
              <a:blip r:embed="rId43">
                <a:alphaModFix/>
              </a:blip>
              <a:srcRect b="0" l="0" r="0" t="0"/>
              <a:stretch/>
            </p:blipFill>
            <p:spPr>
              <a:xfrm>
                <a:off x="5055925" y="3796286"/>
                <a:ext cx="840100" cy="669470"/>
              </a:xfrm>
              <a:prstGeom prst="rect">
                <a:avLst/>
              </a:prstGeom>
              <a:noFill/>
              <a:ln>
                <a:noFill/>
              </a:ln>
            </p:spPr>
          </p:pic>
          <p:pic>
            <p:nvPicPr>
              <p:cNvPr id="1630" name="Google Shape;1630;g118fea77057_0_1713"/>
              <p:cNvPicPr preferRelativeResize="0"/>
              <p:nvPr/>
            </p:nvPicPr>
            <p:blipFill rotWithShape="1">
              <a:blip r:embed="rId44">
                <a:alphaModFix/>
              </a:blip>
              <a:srcRect b="0" l="0" r="0" t="0"/>
              <a:stretch/>
            </p:blipFill>
            <p:spPr>
              <a:xfrm>
                <a:off x="4522848" y="4483688"/>
                <a:ext cx="1806114" cy="332325"/>
              </a:xfrm>
              <a:prstGeom prst="rect">
                <a:avLst/>
              </a:prstGeom>
              <a:noFill/>
              <a:ln>
                <a:noFill/>
              </a:ln>
            </p:spPr>
          </p:pic>
          <p:pic>
            <p:nvPicPr>
              <p:cNvPr id="1631" name="Google Shape;1631;g118fea77057_0_1713"/>
              <p:cNvPicPr preferRelativeResize="0"/>
              <p:nvPr/>
            </p:nvPicPr>
            <p:blipFill rotWithShape="1">
              <a:blip r:embed="rId45">
                <a:alphaModFix/>
              </a:blip>
              <a:srcRect b="0" l="0" r="0" t="0"/>
              <a:stretch/>
            </p:blipFill>
            <p:spPr>
              <a:xfrm>
                <a:off x="5878150" y="3903641"/>
                <a:ext cx="574650" cy="562130"/>
              </a:xfrm>
              <a:prstGeom prst="rect">
                <a:avLst/>
              </a:prstGeom>
              <a:noFill/>
              <a:ln>
                <a:noFill/>
              </a:ln>
            </p:spPr>
          </p:pic>
          <p:pic>
            <p:nvPicPr>
              <p:cNvPr id="1632" name="Google Shape;1632;g118fea77057_0_1713"/>
              <p:cNvPicPr preferRelativeResize="0"/>
              <p:nvPr/>
            </p:nvPicPr>
            <p:blipFill rotWithShape="1">
              <a:blip r:embed="rId46">
                <a:alphaModFix/>
              </a:blip>
              <a:srcRect b="0" l="0" r="0" t="0"/>
              <a:stretch/>
            </p:blipFill>
            <p:spPr>
              <a:xfrm>
                <a:off x="5673538" y="4362340"/>
                <a:ext cx="1369725" cy="313560"/>
              </a:xfrm>
              <a:prstGeom prst="rect">
                <a:avLst/>
              </a:prstGeom>
              <a:noFill/>
              <a:ln>
                <a:noFill/>
              </a:ln>
            </p:spPr>
          </p:pic>
          <p:pic>
            <p:nvPicPr>
              <p:cNvPr id="1633" name="Google Shape;1633;g118fea77057_0_1713"/>
              <p:cNvPicPr preferRelativeResize="0"/>
              <p:nvPr/>
            </p:nvPicPr>
            <p:blipFill rotWithShape="1">
              <a:blip r:embed="rId47">
                <a:alphaModFix/>
              </a:blip>
              <a:srcRect b="0" l="0" r="0" t="0"/>
              <a:stretch/>
            </p:blipFill>
            <p:spPr>
              <a:xfrm>
                <a:off x="5065139" y="5623025"/>
                <a:ext cx="1369725" cy="474818"/>
              </a:xfrm>
              <a:prstGeom prst="rect">
                <a:avLst/>
              </a:prstGeom>
              <a:noFill/>
              <a:ln>
                <a:noFill/>
              </a:ln>
            </p:spPr>
          </p:pic>
          <p:pic>
            <p:nvPicPr>
              <p:cNvPr id="1634" name="Google Shape;1634;g118fea77057_0_1713"/>
              <p:cNvPicPr preferRelativeResize="0"/>
              <p:nvPr/>
            </p:nvPicPr>
            <p:blipFill rotWithShape="1">
              <a:blip r:embed="rId48">
                <a:alphaModFix/>
              </a:blip>
              <a:srcRect b="0" l="0" r="0" t="0"/>
              <a:stretch/>
            </p:blipFill>
            <p:spPr>
              <a:xfrm>
                <a:off x="5878150" y="4764107"/>
                <a:ext cx="960499" cy="432808"/>
              </a:xfrm>
              <a:prstGeom prst="rect">
                <a:avLst/>
              </a:prstGeom>
              <a:noFill/>
              <a:ln>
                <a:noFill/>
              </a:ln>
            </p:spPr>
          </p:pic>
          <p:pic>
            <p:nvPicPr>
              <p:cNvPr id="1635" name="Google Shape;1635;g118fea77057_0_1713"/>
              <p:cNvPicPr preferRelativeResize="0"/>
              <p:nvPr/>
            </p:nvPicPr>
            <p:blipFill rotWithShape="1">
              <a:blip r:embed="rId49">
                <a:alphaModFix/>
              </a:blip>
              <a:srcRect b="0" l="0" r="0" t="0"/>
              <a:stretch/>
            </p:blipFill>
            <p:spPr>
              <a:xfrm>
                <a:off x="4841411" y="5360525"/>
                <a:ext cx="1817219" cy="244950"/>
              </a:xfrm>
              <a:prstGeom prst="rect">
                <a:avLst/>
              </a:prstGeom>
              <a:noFill/>
              <a:ln>
                <a:noFill/>
              </a:ln>
            </p:spPr>
          </p:pic>
        </p:grpSp>
      </p:grpSp>
      <p:pic>
        <p:nvPicPr>
          <p:cNvPr id="1636" name="Google Shape;1636;g118fea77057_0_1713"/>
          <p:cNvPicPr preferRelativeResize="0"/>
          <p:nvPr/>
        </p:nvPicPr>
        <p:blipFill rotWithShape="1">
          <a:blip r:embed="rId50">
            <a:alphaModFix/>
          </a:blip>
          <a:srcRect b="0" l="0" r="0" t="0"/>
          <a:stretch/>
        </p:blipFill>
        <p:spPr>
          <a:xfrm>
            <a:off x="4864190" y="2788002"/>
            <a:ext cx="2627331" cy="646137"/>
          </a:xfrm>
          <a:prstGeom prst="rect">
            <a:avLst/>
          </a:prstGeom>
          <a:noFill/>
          <a:ln>
            <a:noFill/>
          </a:ln>
        </p:spPr>
      </p:pic>
      <p:sp>
        <p:nvSpPr>
          <p:cNvPr id="1637" name="Google Shape;1637;g118fea77057_0_1713"/>
          <p:cNvSpPr/>
          <p:nvPr/>
        </p:nvSpPr>
        <p:spPr>
          <a:xfrm>
            <a:off x="3894775" y="4059025"/>
            <a:ext cx="4416000" cy="241500"/>
          </a:xfrm>
          <a:prstGeom prst="rect">
            <a:avLst/>
          </a:prstGeom>
          <a:solidFill>
            <a:srgbClr val="D9EAD3"/>
          </a:solidFill>
          <a:ln cap="flat" cmpd="sng" w="19050">
            <a:solidFill>
              <a:srgbClr val="93C47D"/>
            </a:solidFill>
            <a:prstDash val="dot"/>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rgbClr val="000000"/>
                </a:solidFill>
                <a:latin typeface="Arial"/>
                <a:ea typeface="Arial"/>
                <a:cs typeface="Arial"/>
                <a:sym typeface="Arial"/>
              </a:rPr>
              <a:t>CONNECTORS</a:t>
            </a:r>
            <a:endParaRPr b="0" i="0" sz="1400" u="none" cap="none" strike="noStrike">
              <a:solidFill>
                <a:srgbClr val="000000"/>
              </a:solidFill>
              <a:latin typeface="Arial"/>
              <a:ea typeface="Arial"/>
              <a:cs typeface="Arial"/>
              <a:sym typeface="Arial"/>
            </a:endParaRPr>
          </a:p>
        </p:txBody>
      </p:sp>
      <p:sp>
        <p:nvSpPr>
          <p:cNvPr id="1638" name="Google Shape;1638;g118fea77057_0_1713"/>
          <p:cNvSpPr/>
          <p:nvPr/>
        </p:nvSpPr>
        <p:spPr>
          <a:xfrm>
            <a:off x="4313800" y="1762396"/>
            <a:ext cx="3626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API</a:t>
            </a:r>
            <a:r>
              <a:rPr b="0" i="0" lang="en-US" sz="1400" u="none" cap="none" strike="noStrike">
                <a:solidFill>
                  <a:srgbClr val="000000"/>
                </a:solidFill>
                <a:latin typeface="Arial"/>
                <a:ea typeface="Arial"/>
                <a:cs typeface="Arial"/>
                <a:sym typeface="Arial"/>
              </a:rPr>
              <a:t> Bridge Upstream and Downstream</a:t>
            </a:r>
            <a:endParaRPr b="0" i="0" sz="1400" u="none" cap="none" strike="noStrike">
              <a:solidFill>
                <a:srgbClr val="000000"/>
              </a:solidFill>
              <a:latin typeface="Arial"/>
              <a:ea typeface="Arial"/>
              <a:cs typeface="Arial"/>
              <a:sym typeface="Arial"/>
            </a:endParaRPr>
          </a:p>
        </p:txBody>
      </p:sp>
      <p:sp>
        <p:nvSpPr>
          <p:cNvPr id="1639" name="Google Shape;1639;g118fea77057_0_1713"/>
          <p:cNvSpPr/>
          <p:nvPr/>
        </p:nvSpPr>
        <p:spPr>
          <a:xfrm rot="5400000">
            <a:off x="3895825" y="1756546"/>
            <a:ext cx="409800" cy="411900"/>
          </a:xfrm>
          <a:prstGeom prst="rightArrow">
            <a:avLst>
              <a:gd fmla="val 50000" name="adj1"/>
              <a:gd fmla="val 50000" name="adj2"/>
            </a:avLst>
          </a:prstGeom>
          <a:solidFill>
            <a:srgbClr val="93C47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40" name="Google Shape;1640;g118fea77057_0_1713"/>
          <p:cNvSpPr/>
          <p:nvPr/>
        </p:nvSpPr>
        <p:spPr>
          <a:xfrm rot="-5400000">
            <a:off x="7948075" y="1756546"/>
            <a:ext cx="409800" cy="411900"/>
          </a:xfrm>
          <a:prstGeom prst="rightArrow">
            <a:avLst>
              <a:gd fmla="val 50000" name="adj1"/>
              <a:gd fmla="val 50000" name="adj2"/>
            </a:avLst>
          </a:prstGeom>
          <a:solidFill>
            <a:srgbClr val="93C47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grpSp>
        <p:nvGrpSpPr>
          <p:cNvPr id="1641" name="Google Shape;1641;g118fea77057_0_1713"/>
          <p:cNvGrpSpPr/>
          <p:nvPr/>
        </p:nvGrpSpPr>
        <p:grpSpPr>
          <a:xfrm>
            <a:off x="7977180" y="5963039"/>
            <a:ext cx="628723" cy="485262"/>
            <a:chOff x="8701272" y="4630972"/>
            <a:chExt cx="799902" cy="608708"/>
          </a:xfrm>
        </p:grpSpPr>
        <p:pic>
          <p:nvPicPr>
            <p:cNvPr id="1642" name="Google Shape;1642;g118fea77057_0_1713"/>
            <p:cNvPicPr preferRelativeResize="0"/>
            <p:nvPr/>
          </p:nvPicPr>
          <p:blipFill rotWithShape="1">
            <a:blip r:embed="rId51">
              <a:alphaModFix/>
            </a:blip>
            <a:srcRect b="0" l="0" r="0" t="0"/>
            <a:stretch/>
          </p:blipFill>
          <p:spPr>
            <a:xfrm>
              <a:off x="8701274" y="4630972"/>
              <a:ext cx="799900" cy="148413"/>
            </a:xfrm>
            <a:prstGeom prst="rect">
              <a:avLst/>
            </a:prstGeom>
            <a:noFill/>
            <a:ln>
              <a:noFill/>
            </a:ln>
          </p:spPr>
        </p:pic>
        <p:pic>
          <p:nvPicPr>
            <p:cNvPr id="1643" name="Google Shape;1643;g118fea77057_0_1713"/>
            <p:cNvPicPr preferRelativeResize="0"/>
            <p:nvPr/>
          </p:nvPicPr>
          <p:blipFill rotWithShape="1">
            <a:blip r:embed="rId52">
              <a:alphaModFix/>
            </a:blip>
            <a:srcRect b="0" l="0" r="0" t="0"/>
            <a:stretch/>
          </p:blipFill>
          <p:spPr>
            <a:xfrm>
              <a:off x="8793286" y="4779374"/>
              <a:ext cx="615875" cy="346431"/>
            </a:xfrm>
            <a:prstGeom prst="rect">
              <a:avLst/>
            </a:prstGeom>
            <a:noFill/>
            <a:ln>
              <a:noFill/>
            </a:ln>
          </p:spPr>
        </p:pic>
        <p:pic>
          <p:nvPicPr>
            <p:cNvPr id="1644" name="Google Shape;1644;g118fea77057_0_1713"/>
            <p:cNvPicPr preferRelativeResize="0"/>
            <p:nvPr/>
          </p:nvPicPr>
          <p:blipFill rotWithShape="1">
            <a:blip r:embed="rId53">
              <a:alphaModFix/>
            </a:blip>
            <a:srcRect b="0" l="0" r="0" t="0"/>
            <a:stretch/>
          </p:blipFill>
          <p:spPr>
            <a:xfrm>
              <a:off x="8701272" y="5071528"/>
              <a:ext cx="799899" cy="168152"/>
            </a:xfrm>
            <a:prstGeom prst="rect">
              <a:avLst/>
            </a:prstGeom>
            <a:noFill/>
            <a:ln>
              <a:noFill/>
            </a:ln>
          </p:spPr>
        </p:pic>
      </p:grpSp>
      <p:sp>
        <p:nvSpPr>
          <p:cNvPr id="1645" name="Google Shape;1645;g118fea77057_0_1713"/>
          <p:cNvSpPr/>
          <p:nvPr/>
        </p:nvSpPr>
        <p:spPr>
          <a:xfrm>
            <a:off x="4303738" y="4465908"/>
            <a:ext cx="3626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API </a:t>
            </a:r>
            <a:r>
              <a:rPr b="0" i="0" lang="en-US" sz="1400" u="none" cap="none" strike="noStrike">
                <a:solidFill>
                  <a:srgbClr val="000000"/>
                </a:solidFill>
                <a:latin typeface="Arial"/>
                <a:ea typeface="Arial"/>
                <a:cs typeface="Arial"/>
                <a:sym typeface="Arial"/>
              </a:rPr>
              <a:t>Metrics and Workflow Data</a:t>
            </a:r>
            <a:endParaRPr b="0" i="0" sz="1400" u="none" cap="none" strike="noStrike">
              <a:solidFill>
                <a:srgbClr val="000000"/>
              </a:solidFill>
              <a:latin typeface="Arial"/>
              <a:ea typeface="Arial"/>
              <a:cs typeface="Arial"/>
              <a:sym typeface="Arial"/>
            </a:endParaRPr>
          </a:p>
        </p:txBody>
      </p:sp>
      <p:sp>
        <p:nvSpPr>
          <p:cNvPr id="1646" name="Google Shape;1646;g118fea77057_0_1713"/>
          <p:cNvSpPr/>
          <p:nvPr/>
        </p:nvSpPr>
        <p:spPr>
          <a:xfrm rot="5400000">
            <a:off x="3923863" y="4453271"/>
            <a:ext cx="409800" cy="411900"/>
          </a:xfrm>
          <a:prstGeom prst="rightArrow">
            <a:avLst>
              <a:gd fmla="val 50000" name="adj1"/>
              <a:gd fmla="val 50000" name="adj2"/>
            </a:avLst>
          </a:prstGeom>
          <a:solidFill>
            <a:srgbClr val="93C47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647" name="Google Shape;1647;g118fea77057_0_1713"/>
          <p:cNvSpPr/>
          <p:nvPr/>
        </p:nvSpPr>
        <p:spPr>
          <a:xfrm rot="-5400000">
            <a:off x="7899913" y="4453271"/>
            <a:ext cx="409800" cy="411900"/>
          </a:xfrm>
          <a:prstGeom prst="rightArrow">
            <a:avLst>
              <a:gd fmla="val 50000" name="adj1"/>
              <a:gd fmla="val 50000" name="adj2"/>
            </a:avLst>
          </a:prstGeom>
          <a:solidFill>
            <a:srgbClr val="93C47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2" name="Shape 1652"/>
        <p:cNvGrpSpPr/>
        <p:nvPr/>
      </p:nvGrpSpPr>
      <p:grpSpPr>
        <a:xfrm>
          <a:off x="0" y="0"/>
          <a:ext cx="0" cy="0"/>
          <a:chOff x="0" y="0"/>
          <a:chExt cx="0" cy="0"/>
        </a:xfrm>
      </p:grpSpPr>
      <p:sp>
        <p:nvSpPr>
          <p:cNvPr id="1653" name="Google Shape;1653;g118fea77057_0_1839"/>
          <p:cNvSpPr/>
          <p:nvPr/>
        </p:nvSpPr>
        <p:spPr>
          <a:xfrm>
            <a:off x="430700" y="4897575"/>
            <a:ext cx="11540100" cy="1837500"/>
          </a:xfrm>
          <a:prstGeom prst="roundRect">
            <a:avLst>
              <a:gd fmla="val 16667" name="adj"/>
            </a:avLst>
          </a:prstGeom>
          <a:solidFill>
            <a:srgbClr val="F2F2F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212121"/>
              </a:solidFill>
              <a:latin typeface="Arial"/>
              <a:ea typeface="Arial"/>
              <a:cs typeface="Arial"/>
              <a:sym typeface="Arial"/>
            </a:endParaRPr>
          </a:p>
        </p:txBody>
      </p:sp>
      <p:sp>
        <p:nvSpPr>
          <p:cNvPr id="1654" name="Google Shape;1654;g118fea77057_0_1839"/>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900"/>
              <a:buNone/>
            </a:pPr>
            <a:r>
              <a:rPr lang="en-US" sz="3300"/>
              <a:t>Focused on impact &amp; outcomes while being non-intrusive to development process</a:t>
            </a:r>
            <a:endParaRPr sz="3300"/>
          </a:p>
        </p:txBody>
      </p:sp>
      <p:sp>
        <p:nvSpPr>
          <p:cNvPr id="1655" name="Google Shape;1655;g118fea77057_0_1839"/>
          <p:cNvSpPr txBox="1"/>
          <p:nvPr/>
        </p:nvSpPr>
        <p:spPr>
          <a:xfrm>
            <a:off x="686225" y="5536425"/>
            <a:ext cx="2000700" cy="6771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Developer &amp; Community Tools</a:t>
            </a:r>
            <a:endParaRPr b="1" i="0" sz="1600" u="none" cap="none" strike="noStrike">
              <a:solidFill>
                <a:srgbClr val="000000"/>
              </a:solidFill>
              <a:latin typeface="Arial"/>
              <a:ea typeface="Arial"/>
              <a:cs typeface="Arial"/>
              <a:sym typeface="Arial"/>
            </a:endParaRPr>
          </a:p>
        </p:txBody>
      </p:sp>
      <p:grpSp>
        <p:nvGrpSpPr>
          <p:cNvPr id="1656" name="Google Shape;1656;g118fea77057_0_1839"/>
          <p:cNvGrpSpPr/>
          <p:nvPr/>
        </p:nvGrpSpPr>
        <p:grpSpPr>
          <a:xfrm>
            <a:off x="2775351" y="4969940"/>
            <a:ext cx="9143993" cy="1692800"/>
            <a:chOff x="2776541" y="4990701"/>
            <a:chExt cx="9143993" cy="1692800"/>
          </a:xfrm>
        </p:grpSpPr>
        <p:grpSp>
          <p:nvGrpSpPr>
            <p:cNvPr id="1657" name="Google Shape;1657;g118fea77057_0_1839"/>
            <p:cNvGrpSpPr/>
            <p:nvPr/>
          </p:nvGrpSpPr>
          <p:grpSpPr>
            <a:xfrm>
              <a:off x="7113483" y="4990756"/>
              <a:ext cx="1096917" cy="1019993"/>
              <a:chOff x="4126675" y="1355600"/>
              <a:chExt cx="1641600" cy="1642500"/>
            </a:xfrm>
          </p:grpSpPr>
          <p:sp>
            <p:nvSpPr>
              <p:cNvPr id="1658" name="Google Shape;1658;g118fea77057_0_1839"/>
              <p:cNvSpPr/>
              <p:nvPr/>
            </p:nvSpPr>
            <p:spPr>
              <a:xfrm>
                <a:off x="4126675" y="1355600"/>
                <a:ext cx="1641600" cy="16425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59" name="Google Shape;1659;g118fea77057_0_1839"/>
              <p:cNvPicPr preferRelativeResize="0"/>
              <p:nvPr/>
            </p:nvPicPr>
            <p:blipFill rotWithShape="1">
              <a:blip r:embed="rId3">
                <a:alphaModFix/>
              </a:blip>
              <a:srcRect b="0" l="0" r="0" t="0"/>
              <a:stretch/>
            </p:blipFill>
            <p:spPr>
              <a:xfrm>
                <a:off x="4421786" y="1985354"/>
                <a:ext cx="450484" cy="450500"/>
              </a:xfrm>
              <a:prstGeom prst="rect">
                <a:avLst/>
              </a:prstGeom>
              <a:noFill/>
              <a:ln>
                <a:noFill/>
              </a:ln>
            </p:spPr>
          </p:pic>
          <p:pic>
            <p:nvPicPr>
              <p:cNvPr id="1660" name="Google Shape;1660;g118fea77057_0_1839"/>
              <p:cNvPicPr preferRelativeResize="0"/>
              <p:nvPr/>
            </p:nvPicPr>
            <p:blipFill rotWithShape="1">
              <a:blip r:embed="rId4">
                <a:alphaModFix/>
              </a:blip>
              <a:srcRect b="0" l="0" r="0" t="0"/>
              <a:stretch/>
            </p:blipFill>
            <p:spPr>
              <a:xfrm>
                <a:off x="4439436" y="1449135"/>
                <a:ext cx="1130775" cy="457215"/>
              </a:xfrm>
              <a:prstGeom prst="rect">
                <a:avLst/>
              </a:prstGeom>
              <a:noFill/>
              <a:ln>
                <a:noFill/>
              </a:ln>
            </p:spPr>
          </p:pic>
          <p:pic>
            <p:nvPicPr>
              <p:cNvPr id="1661" name="Google Shape;1661;g118fea77057_0_1839"/>
              <p:cNvPicPr preferRelativeResize="0"/>
              <p:nvPr/>
            </p:nvPicPr>
            <p:blipFill rotWithShape="1">
              <a:blip r:embed="rId5">
                <a:alphaModFix/>
              </a:blip>
              <a:srcRect b="0" l="0" r="0" t="0"/>
              <a:stretch/>
            </p:blipFill>
            <p:spPr>
              <a:xfrm>
                <a:off x="4510275" y="2514875"/>
                <a:ext cx="960500" cy="312256"/>
              </a:xfrm>
              <a:prstGeom prst="rect">
                <a:avLst/>
              </a:prstGeom>
              <a:noFill/>
              <a:ln>
                <a:noFill/>
              </a:ln>
            </p:spPr>
          </p:pic>
          <p:pic>
            <p:nvPicPr>
              <p:cNvPr id="1662" name="Google Shape;1662;g118fea77057_0_1839"/>
              <p:cNvPicPr preferRelativeResize="0"/>
              <p:nvPr/>
            </p:nvPicPr>
            <p:blipFill rotWithShape="1">
              <a:blip r:embed="rId6">
                <a:alphaModFix/>
              </a:blip>
              <a:srcRect b="0" l="0" r="0" t="0"/>
              <a:stretch/>
            </p:blipFill>
            <p:spPr>
              <a:xfrm>
                <a:off x="5028473" y="1976933"/>
                <a:ext cx="502552" cy="467375"/>
              </a:xfrm>
              <a:prstGeom prst="rect">
                <a:avLst/>
              </a:prstGeom>
              <a:noFill/>
              <a:ln>
                <a:noFill/>
              </a:ln>
            </p:spPr>
          </p:pic>
        </p:grpSp>
        <p:grpSp>
          <p:nvGrpSpPr>
            <p:cNvPr id="1663" name="Google Shape;1663;g118fea77057_0_1839"/>
            <p:cNvGrpSpPr/>
            <p:nvPr/>
          </p:nvGrpSpPr>
          <p:grpSpPr>
            <a:xfrm>
              <a:off x="5671340" y="4990740"/>
              <a:ext cx="1195391" cy="1105418"/>
              <a:chOff x="2399275" y="1287725"/>
              <a:chExt cx="1806000" cy="1757700"/>
            </a:xfrm>
          </p:grpSpPr>
          <p:sp>
            <p:nvSpPr>
              <p:cNvPr id="1664" name="Google Shape;1664;g118fea77057_0_1839"/>
              <p:cNvSpPr/>
              <p:nvPr/>
            </p:nvSpPr>
            <p:spPr>
              <a:xfrm>
                <a:off x="2399275" y="1287725"/>
                <a:ext cx="1806000" cy="1757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65" name="Google Shape;1665;g118fea77057_0_1839"/>
              <p:cNvPicPr preferRelativeResize="0"/>
              <p:nvPr/>
            </p:nvPicPr>
            <p:blipFill rotWithShape="1">
              <a:blip r:embed="rId7">
                <a:alphaModFix/>
              </a:blip>
              <a:srcRect b="30628" l="0" r="0" t="28755"/>
              <a:stretch/>
            </p:blipFill>
            <p:spPr>
              <a:xfrm>
                <a:off x="2589337" y="2137381"/>
                <a:ext cx="1130775" cy="459256"/>
              </a:xfrm>
              <a:prstGeom prst="rect">
                <a:avLst/>
              </a:prstGeom>
              <a:noFill/>
              <a:ln>
                <a:noFill/>
              </a:ln>
            </p:spPr>
          </p:pic>
          <p:pic>
            <p:nvPicPr>
              <p:cNvPr id="1666" name="Google Shape;1666;g118fea77057_0_1839"/>
              <p:cNvPicPr preferRelativeResize="0"/>
              <p:nvPr/>
            </p:nvPicPr>
            <p:blipFill rotWithShape="1">
              <a:blip r:embed="rId8">
                <a:alphaModFix/>
              </a:blip>
              <a:srcRect b="0" l="0" r="0" t="0"/>
              <a:stretch/>
            </p:blipFill>
            <p:spPr>
              <a:xfrm>
                <a:off x="2706638" y="1432700"/>
                <a:ext cx="1061425" cy="332320"/>
              </a:xfrm>
              <a:prstGeom prst="rect">
                <a:avLst/>
              </a:prstGeom>
              <a:noFill/>
              <a:ln>
                <a:noFill/>
              </a:ln>
            </p:spPr>
          </p:pic>
          <p:pic>
            <p:nvPicPr>
              <p:cNvPr id="1667" name="Google Shape;1667;g118fea77057_0_1839"/>
              <p:cNvPicPr preferRelativeResize="0"/>
              <p:nvPr/>
            </p:nvPicPr>
            <p:blipFill rotWithShape="1">
              <a:blip r:embed="rId9">
                <a:alphaModFix/>
              </a:blip>
              <a:srcRect b="0" l="0" r="0" t="0"/>
              <a:stretch/>
            </p:blipFill>
            <p:spPr>
              <a:xfrm>
                <a:off x="2487201" y="1836650"/>
                <a:ext cx="1061421" cy="300725"/>
              </a:xfrm>
              <a:prstGeom prst="rect">
                <a:avLst/>
              </a:prstGeom>
              <a:noFill/>
              <a:ln>
                <a:noFill/>
              </a:ln>
            </p:spPr>
          </p:pic>
          <p:pic>
            <p:nvPicPr>
              <p:cNvPr id="1668" name="Google Shape;1668;g118fea77057_0_1839"/>
              <p:cNvPicPr preferRelativeResize="0"/>
              <p:nvPr/>
            </p:nvPicPr>
            <p:blipFill rotWithShape="1">
              <a:blip r:embed="rId10">
                <a:alphaModFix/>
              </a:blip>
              <a:srcRect b="0" l="0" r="0" t="0"/>
              <a:stretch/>
            </p:blipFill>
            <p:spPr>
              <a:xfrm>
                <a:off x="3704550" y="1872350"/>
                <a:ext cx="418075" cy="418075"/>
              </a:xfrm>
              <a:prstGeom prst="rect">
                <a:avLst/>
              </a:prstGeom>
              <a:noFill/>
              <a:ln>
                <a:noFill/>
              </a:ln>
            </p:spPr>
          </p:pic>
          <p:pic>
            <p:nvPicPr>
              <p:cNvPr id="1669" name="Google Shape;1669;g118fea77057_0_1839"/>
              <p:cNvPicPr preferRelativeResize="0"/>
              <p:nvPr/>
            </p:nvPicPr>
            <p:blipFill rotWithShape="1">
              <a:blip r:embed="rId5">
                <a:alphaModFix/>
              </a:blip>
              <a:srcRect b="0" l="0" r="0" t="0"/>
              <a:stretch/>
            </p:blipFill>
            <p:spPr>
              <a:xfrm>
                <a:off x="2866275" y="2558100"/>
                <a:ext cx="960500" cy="312256"/>
              </a:xfrm>
              <a:prstGeom prst="rect">
                <a:avLst/>
              </a:prstGeom>
              <a:noFill/>
              <a:ln>
                <a:noFill/>
              </a:ln>
            </p:spPr>
          </p:pic>
        </p:grpSp>
        <p:grpSp>
          <p:nvGrpSpPr>
            <p:cNvPr id="1670" name="Google Shape;1670;g118fea77057_0_1839"/>
            <p:cNvGrpSpPr/>
            <p:nvPr/>
          </p:nvGrpSpPr>
          <p:grpSpPr>
            <a:xfrm>
              <a:off x="4201845" y="4990753"/>
              <a:ext cx="1195426" cy="1105495"/>
              <a:chOff x="503950" y="3634875"/>
              <a:chExt cx="1978200" cy="1979400"/>
            </a:xfrm>
          </p:grpSpPr>
          <p:sp>
            <p:nvSpPr>
              <p:cNvPr id="1671" name="Google Shape;1671;g118fea77057_0_1839"/>
              <p:cNvSpPr/>
              <p:nvPr/>
            </p:nvSpPr>
            <p:spPr>
              <a:xfrm>
                <a:off x="503950" y="3634875"/>
                <a:ext cx="1978200" cy="1979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2" name="Google Shape;1672;g118fea77057_0_1839"/>
              <p:cNvPicPr preferRelativeResize="0"/>
              <p:nvPr/>
            </p:nvPicPr>
            <p:blipFill rotWithShape="1">
              <a:blip r:embed="rId11">
                <a:alphaModFix/>
              </a:blip>
              <a:srcRect b="0" l="0" r="0" t="0"/>
              <a:stretch/>
            </p:blipFill>
            <p:spPr>
              <a:xfrm>
                <a:off x="1353551" y="4588826"/>
                <a:ext cx="1061400" cy="270667"/>
              </a:xfrm>
              <a:prstGeom prst="rect">
                <a:avLst/>
              </a:prstGeom>
              <a:noFill/>
              <a:ln>
                <a:noFill/>
              </a:ln>
            </p:spPr>
          </p:pic>
          <p:pic>
            <p:nvPicPr>
              <p:cNvPr id="1673" name="Google Shape;1673;g118fea77057_0_1839"/>
              <p:cNvPicPr preferRelativeResize="0"/>
              <p:nvPr/>
            </p:nvPicPr>
            <p:blipFill rotWithShape="1">
              <a:blip r:embed="rId12">
                <a:alphaModFix/>
              </a:blip>
              <a:srcRect b="0" l="0" r="0" t="0"/>
              <a:stretch/>
            </p:blipFill>
            <p:spPr>
              <a:xfrm>
                <a:off x="543603" y="4589300"/>
                <a:ext cx="1369731" cy="935700"/>
              </a:xfrm>
              <a:prstGeom prst="rect">
                <a:avLst/>
              </a:prstGeom>
              <a:noFill/>
              <a:ln>
                <a:noFill/>
              </a:ln>
            </p:spPr>
          </p:pic>
          <p:pic>
            <p:nvPicPr>
              <p:cNvPr id="1674" name="Google Shape;1674;g118fea77057_0_1839"/>
              <p:cNvPicPr preferRelativeResize="0"/>
              <p:nvPr/>
            </p:nvPicPr>
            <p:blipFill rotWithShape="1">
              <a:blip r:embed="rId13">
                <a:alphaModFix/>
              </a:blip>
              <a:srcRect b="0" l="0" r="0" t="0"/>
              <a:stretch/>
            </p:blipFill>
            <p:spPr>
              <a:xfrm>
                <a:off x="1285275" y="3664091"/>
                <a:ext cx="672699" cy="489409"/>
              </a:xfrm>
              <a:prstGeom prst="rect">
                <a:avLst/>
              </a:prstGeom>
              <a:noFill/>
              <a:ln>
                <a:noFill/>
              </a:ln>
            </p:spPr>
          </p:pic>
          <p:pic>
            <p:nvPicPr>
              <p:cNvPr id="1675" name="Google Shape;1675;g118fea77057_0_1839"/>
              <p:cNvPicPr preferRelativeResize="0"/>
              <p:nvPr/>
            </p:nvPicPr>
            <p:blipFill rotWithShape="1">
              <a:blip r:embed="rId14">
                <a:alphaModFix/>
              </a:blip>
              <a:srcRect b="0" l="0" r="0" t="0"/>
              <a:stretch/>
            </p:blipFill>
            <p:spPr>
              <a:xfrm>
                <a:off x="598166" y="4159525"/>
                <a:ext cx="1789772" cy="407100"/>
              </a:xfrm>
              <a:prstGeom prst="rect">
                <a:avLst/>
              </a:prstGeom>
              <a:noFill/>
              <a:ln>
                <a:noFill/>
              </a:ln>
            </p:spPr>
          </p:pic>
          <p:pic>
            <p:nvPicPr>
              <p:cNvPr id="1676" name="Google Shape;1676;g118fea77057_0_1839"/>
              <p:cNvPicPr preferRelativeResize="0"/>
              <p:nvPr/>
            </p:nvPicPr>
            <p:blipFill rotWithShape="1">
              <a:blip r:embed="rId15">
                <a:alphaModFix/>
              </a:blip>
              <a:srcRect b="0" l="0" r="0" t="0"/>
              <a:stretch/>
            </p:blipFill>
            <p:spPr>
              <a:xfrm>
                <a:off x="1176380" y="5097241"/>
                <a:ext cx="741850" cy="370932"/>
              </a:xfrm>
              <a:prstGeom prst="rect">
                <a:avLst/>
              </a:prstGeom>
              <a:noFill/>
              <a:ln>
                <a:noFill/>
              </a:ln>
            </p:spPr>
          </p:pic>
        </p:grpSp>
        <p:grpSp>
          <p:nvGrpSpPr>
            <p:cNvPr id="1677" name="Google Shape;1677;g118fea77057_0_1839"/>
            <p:cNvGrpSpPr/>
            <p:nvPr/>
          </p:nvGrpSpPr>
          <p:grpSpPr>
            <a:xfrm>
              <a:off x="8528971" y="4990746"/>
              <a:ext cx="1268620" cy="1167234"/>
              <a:chOff x="7622925" y="1297434"/>
              <a:chExt cx="1978200" cy="1917900"/>
            </a:xfrm>
          </p:grpSpPr>
          <p:sp>
            <p:nvSpPr>
              <p:cNvPr id="1678" name="Google Shape;1678;g118fea77057_0_1839"/>
              <p:cNvSpPr/>
              <p:nvPr/>
            </p:nvSpPr>
            <p:spPr>
              <a:xfrm>
                <a:off x="7622925" y="1297434"/>
                <a:ext cx="1978200" cy="19179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9" name="Google Shape;1679;g118fea77057_0_1839"/>
              <p:cNvPicPr preferRelativeResize="0"/>
              <p:nvPr/>
            </p:nvPicPr>
            <p:blipFill rotWithShape="1">
              <a:blip r:embed="rId16">
                <a:alphaModFix/>
              </a:blip>
              <a:srcRect b="0" l="0" r="0" t="0"/>
              <a:stretch/>
            </p:blipFill>
            <p:spPr>
              <a:xfrm>
                <a:off x="7907813" y="2677820"/>
                <a:ext cx="1408400" cy="179573"/>
              </a:xfrm>
              <a:prstGeom prst="rect">
                <a:avLst/>
              </a:prstGeom>
              <a:noFill/>
              <a:ln>
                <a:noFill/>
              </a:ln>
            </p:spPr>
          </p:pic>
          <p:pic>
            <p:nvPicPr>
              <p:cNvPr id="1680" name="Google Shape;1680;g118fea77057_0_1839"/>
              <p:cNvPicPr preferRelativeResize="0"/>
              <p:nvPr/>
            </p:nvPicPr>
            <p:blipFill rotWithShape="1">
              <a:blip r:embed="rId17">
                <a:alphaModFix/>
              </a:blip>
              <a:srcRect b="0" l="0" r="0" t="0"/>
              <a:stretch/>
            </p:blipFill>
            <p:spPr>
              <a:xfrm>
                <a:off x="8004500" y="1514126"/>
                <a:ext cx="1062300" cy="413056"/>
              </a:xfrm>
              <a:prstGeom prst="rect">
                <a:avLst/>
              </a:prstGeom>
              <a:noFill/>
              <a:ln>
                <a:noFill/>
              </a:ln>
            </p:spPr>
          </p:pic>
          <p:pic>
            <p:nvPicPr>
              <p:cNvPr id="1681" name="Google Shape;1681;g118fea77057_0_1839"/>
              <p:cNvPicPr preferRelativeResize="0"/>
              <p:nvPr/>
            </p:nvPicPr>
            <p:blipFill rotWithShape="1">
              <a:blip r:embed="rId18">
                <a:alphaModFix/>
              </a:blip>
              <a:srcRect b="0" l="0" r="0" t="0"/>
              <a:stretch/>
            </p:blipFill>
            <p:spPr>
              <a:xfrm>
                <a:off x="8753325" y="2003571"/>
                <a:ext cx="741850" cy="230310"/>
              </a:xfrm>
              <a:prstGeom prst="rect">
                <a:avLst/>
              </a:prstGeom>
              <a:noFill/>
              <a:ln>
                <a:noFill/>
              </a:ln>
            </p:spPr>
          </p:pic>
          <p:pic>
            <p:nvPicPr>
              <p:cNvPr id="1682" name="Google Shape;1682;g118fea77057_0_1839"/>
              <p:cNvPicPr preferRelativeResize="0"/>
              <p:nvPr/>
            </p:nvPicPr>
            <p:blipFill rotWithShape="1">
              <a:blip r:embed="rId4">
                <a:alphaModFix/>
              </a:blip>
              <a:srcRect b="0" l="0" r="0" t="0"/>
              <a:stretch/>
            </p:blipFill>
            <p:spPr>
              <a:xfrm>
                <a:off x="7676650" y="1927169"/>
                <a:ext cx="1062301" cy="433871"/>
              </a:xfrm>
              <a:prstGeom prst="rect">
                <a:avLst/>
              </a:prstGeom>
              <a:noFill/>
              <a:ln>
                <a:noFill/>
              </a:ln>
            </p:spPr>
          </p:pic>
          <p:pic>
            <p:nvPicPr>
              <p:cNvPr id="1683" name="Google Shape;1683;g118fea77057_0_1839"/>
              <p:cNvPicPr preferRelativeResize="0"/>
              <p:nvPr/>
            </p:nvPicPr>
            <p:blipFill rotWithShape="1">
              <a:blip r:embed="rId19">
                <a:alphaModFix/>
              </a:blip>
              <a:srcRect b="0" l="0" r="0" t="0"/>
              <a:stretch/>
            </p:blipFill>
            <p:spPr>
              <a:xfrm>
                <a:off x="7895896" y="2341126"/>
                <a:ext cx="1373605" cy="277482"/>
              </a:xfrm>
              <a:prstGeom prst="rect">
                <a:avLst/>
              </a:prstGeom>
              <a:noFill/>
              <a:ln>
                <a:noFill/>
              </a:ln>
            </p:spPr>
          </p:pic>
          <p:pic>
            <p:nvPicPr>
              <p:cNvPr id="1684" name="Google Shape;1684;g118fea77057_0_1839"/>
              <p:cNvPicPr preferRelativeResize="0"/>
              <p:nvPr/>
            </p:nvPicPr>
            <p:blipFill rotWithShape="1">
              <a:blip r:embed="rId20">
                <a:alphaModFix/>
              </a:blip>
              <a:srcRect b="0" l="0" r="0" t="0"/>
              <a:stretch/>
            </p:blipFill>
            <p:spPr>
              <a:xfrm>
                <a:off x="8275674" y="1370550"/>
                <a:ext cx="672713" cy="262725"/>
              </a:xfrm>
              <a:prstGeom prst="rect">
                <a:avLst/>
              </a:prstGeom>
              <a:noFill/>
              <a:ln>
                <a:noFill/>
              </a:ln>
            </p:spPr>
          </p:pic>
        </p:grpSp>
        <p:grpSp>
          <p:nvGrpSpPr>
            <p:cNvPr id="1685" name="Google Shape;1685;g118fea77057_0_1839"/>
            <p:cNvGrpSpPr/>
            <p:nvPr/>
          </p:nvGrpSpPr>
          <p:grpSpPr>
            <a:xfrm>
              <a:off x="9480294" y="5777095"/>
              <a:ext cx="1096886" cy="904820"/>
              <a:chOff x="5829850" y="1076650"/>
              <a:chExt cx="1860075" cy="1646625"/>
            </a:xfrm>
          </p:grpSpPr>
          <p:sp>
            <p:nvSpPr>
              <p:cNvPr id="1686" name="Google Shape;1686;g118fea77057_0_1839"/>
              <p:cNvSpPr/>
              <p:nvPr/>
            </p:nvSpPr>
            <p:spPr>
              <a:xfrm>
                <a:off x="6042350" y="1147975"/>
                <a:ext cx="1546200" cy="15753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87" name="Google Shape;1687;g118fea77057_0_1839"/>
              <p:cNvPicPr preferRelativeResize="0"/>
              <p:nvPr/>
            </p:nvPicPr>
            <p:blipFill rotWithShape="1">
              <a:blip r:embed="rId21">
                <a:alphaModFix/>
              </a:blip>
              <a:srcRect b="0" l="0" r="0" t="0"/>
              <a:stretch/>
            </p:blipFill>
            <p:spPr>
              <a:xfrm>
                <a:off x="6412575" y="1076650"/>
                <a:ext cx="960500" cy="720401"/>
              </a:xfrm>
              <a:prstGeom prst="rect">
                <a:avLst/>
              </a:prstGeom>
              <a:noFill/>
              <a:ln>
                <a:noFill/>
              </a:ln>
            </p:spPr>
          </p:pic>
          <p:pic>
            <p:nvPicPr>
              <p:cNvPr id="1688" name="Google Shape;1688;g118fea77057_0_1839"/>
              <p:cNvPicPr preferRelativeResize="0"/>
              <p:nvPr/>
            </p:nvPicPr>
            <p:blipFill rotWithShape="1">
              <a:blip r:embed="rId22">
                <a:alphaModFix/>
              </a:blip>
              <a:srcRect b="0" l="0" r="0" t="0"/>
              <a:stretch/>
            </p:blipFill>
            <p:spPr>
              <a:xfrm>
                <a:off x="6628525" y="1658625"/>
                <a:ext cx="1061400" cy="530700"/>
              </a:xfrm>
              <a:prstGeom prst="rect">
                <a:avLst/>
              </a:prstGeom>
              <a:noFill/>
              <a:ln>
                <a:noFill/>
              </a:ln>
            </p:spPr>
          </p:pic>
          <p:pic>
            <p:nvPicPr>
              <p:cNvPr id="1689" name="Google Shape;1689;g118fea77057_0_1839"/>
              <p:cNvPicPr preferRelativeResize="0"/>
              <p:nvPr/>
            </p:nvPicPr>
            <p:blipFill rotWithShape="1">
              <a:blip r:embed="rId23">
                <a:alphaModFix/>
              </a:blip>
              <a:srcRect b="0" l="0" r="0" t="0"/>
              <a:stretch/>
            </p:blipFill>
            <p:spPr>
              <a:xfrm>
                <a:off x="5829850" y="1635064"/>
                <a:ext cx="1130775" cy="636034"/>
              </a:xfrm>
              <a:prstGeom prst="rect">
                <a:avLst/>
              </a:prstGeom>
              <a:noFill/>
              <a:ln>
                <a:noFill/>
              </a:ln>
            </p:spPr>
          </p:pic>
          <p:pic>
            <p:nvPicPr>
              <p:cNvPr id="1690" name="Google Shape;1690;g118fea77057_0_1839"/>
              <p:cNvPicPr preferRelativeResize="0"/>
              <p:nvPr/>
            </p:nvPicPr>
            <p:blipFill rotWithShape="1">
              <a:blip r:embed="rId24">
                <a:alphaModFix/>
              </a:blip>
              <a:srcRect b="37964" l="0" r="0" t="37407"/>
              <a:stretch/>
            </p:blipFill>
            <p:spPr>
              <a:xfrm>
                <a:off x="6442000" y="2257725"/>
                <a:ext cx="901650" cy="222036"/>
              </a:xfrm>
              <a:prstGeom prst="rect">
                <a:avLst/>
              </a:prstGeom>
              <a:noFill/>
              <a:ln>
                <a:noFill/>
              </a:ln>
            </p:spPr>
          </p:pic>
        </p:grpSp>
        <p:grpSp>
          <p:nvGrpSpPr>
            <p:cNvPr id="1691" name="Google Shape;1691;g118fea77057_0_1839"/>
            <p:cNvGrpSpPr/>
            <p:nvPr/>
          </p:nvGrpSpPr>
          <p:grpSpPr>
            <a:xfrm>
              <a:off x="10257370" y="4990701"/>
              <a:ext cx="1096912" cy="1105495"/>
              <a:chOff x="645625" y="4468275"/>
              <a:chExt cx="1978200" cy="1979400"/>
            </a:xfrm>
          </p:grpSpPr>
          <p:sp>
            <p:nvSpPr>
              <p:cNvPr id="1692" name="Google Shape;1692;g118fea77057_0_1839"/>
              <p:cNvSpPr/>
              <p:nvPr/>
            </p:nvSpPr>
            <p:spPr>
              <a:xfrm>
                <a:off x="645625" y="4468275"/>
                <a:ext cx="1978200" cy="19794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3" name="Google Shape;1693;g118fea77057_0_1839"/>
              <p:cNvPicPr preferRelativeResize="0"/>
              <p:nvPr/>
            </p:nvPicPr>
            <p:blipFill rotWithShape="1">
              <a:blip r:embed="rId25">
                <a:alphaModFix/>
              </a:blip>
              <a:srcRect b="0" l="0" r="0" t="0"/>
              <a:stretch/>
            </p:blipFill>
            <p:spPr>
              <a:xfrm>
                <a:off x="648750" y="5077575"/>
                <a:ext cx="932725" cy="623375"/>
              </a:xfrm>
              <a:prstGeom prst="rect">
                <a:avLst/>
              </a:prstGeom>
              <a:noFill/>
              <a:ln>
                <a:noFill/>
              </a:ln>
            </p:spPr>
          </p:pic>
          <p:pic>
            <p:nvPicPr>
              <p:cNvPr id="1694" name="Google Shape;1694;g118fea77057_0_1839"/>
              <p:cNvPicPr preferRelativeResize="0"/>
              <p:nvPr/>
            </p:nvPicPr>
            <p:blipFill rotWithShape="1">
              <a:blip r:embed="rId26">
                <a:alphaModFix/>
              </a:blip>
              <a:srcRect b="0" l="0" r="0" t="0"/>
              <a:stretch/>
            </p:blipFill>
            <p:spPr>
              <a:xfrm>
                <a:off x="984261" y="4468275"/>
                <a:ext cx="1408400" cy="760541"/>
              </a:xfrm>
              <a:prstGeom prst="rect">
                <a:avLst/>
              </a:prstGeom>
              <a:noFill/>
              <a:ln>
                <a:noFill/>
              </a:ln>
            </p:spPr>
          </p:pic>
          <p:pic>
            <p:nvPicPr>
              <p:cNvPr id="1695" name="Google Shape;1695;g118fea77057_0_1839"/>
              <p:cNvPicPr preferRelativeResize="0"/>
              <p:nvPr/>
            </p:nvPicPr>
            <p:blipFill rotWithShape="1">
              <a:blip r:embed="rId27">
                <a:alphaModFix/>
              </a:blip>
              <a:srcRect b="0" l="0" r="0" t="0"/>
              <a:stretch/>
            </p:blipFill>
            <p:spPr>
              <a:xfrm>
                <a:off x="906463" y="5275250"/>
                <a:ext cx="1456526" cy="819867"/>
              </a:xfrm>
              <a:prstGeom prst="rect">
                <a:avLst/>
              </a:prstGeom>
              <a:noFill/>
              <a:ln>
                <a:noFill/>
              </a:ln>
            </p:spPr>
          </p:pic>
          <p:pic>
            <p:nvPicPr>
              <p:cNvPr id="1696" name="Google Shape;1696;g118fea77057_0_1839"/>
              <p:cNvPicPr preferRelativeResize="0"/>
              <p:nvPr/>
            </p:nvPicPr>
            <p:blipFill rotWithShape="1">
              <a:blip r:embed="rId28">
                <a:alphaModFix/>
              </a:blip>
              <a:srcRect b="0" l="0" r="0" t="0"/>
              <a:stretch/>
            </p:blipFill>
            <p:spPr>
              <a:xfrm>
                <a:off x="1581466" y="5257901"/>
                <a:ext cx="965809" cy="262725"/>
              </a:xfrm>
              <a:prstGeom prst="rect">
                <a:avLst/>
              </a:prstGeom>
              <a:noFill/>
              <a:ln>
                <a:noFill/>
              </a:ln>
            </p:spPr>
          </p:pic>
          <p:pic>
            <p:nvPicPr>
              <p:cNvPr id="1697" name="Google Shape;1697;g118fea77057_0_1839"/>
              <p:cNvPicPr preferRelativeResize="0"/>
              <p:nvPr/>
            </p:nvPicPr>
            <p:blipFill rotWithShape="1">
              <a:blip r:embed="rId29">
                <a:alphaModFix/>
              </a:blip>
              <a:srcRect b="0" l="0" r="0" t="0"/>
              <a:stretch/>
            </p:blipFill>
            <p:spPr>
              <a:xfrm>
                <a:off x="1013463" y="5848977"/>
                <a:ext cx="1331899" cy="493586"/>
              </a:xfrm>
              <a:prstGeom prst="rect">
                <a:avLst/>
              </a:prstGeom>
              <a:noFill/>
              <a:ln>
                <a:noFill/>
              </a:ln>
            </p:spPr>
          </p:pic>
        </p:grpSp>
        <p:grpSp>
          <p:nvGrpSpPr>
            <p:cNvPr id="1698" name="Google Shape;1698;g118fea77057_0_1839"/>
            <p:cNvGrpSpPr/>
            <p:nvPr/>
          </p:nvGrpSpPr>
          <p:grpSpPr>
            <a:xfrm>
              <a:off x="4936411" y="5856402"/>
              <a:ext cx="1195413" cy="827071"/>
              <a:chOff x="7798675" y="3624075"/>
              <a:chExt cx="1641600" cy="1126800"/>
            </a:xfrm>
          </p:grpSpPr>
          <p:sp>
            <p:nvSpPr>
              <p:cNvPr id="1699" name="Google Shape;1699;g118fea77057_0_1839"/>
              <p:cNvSpPr/>
              <p:nvPr/>
            </p:nvSpPr>
            <p:spPr>
              <a:xfrm>
                <a:off x="8038417" y="3624075"/>
                <a:ext cx="1187100" cy="11268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0" name="Google Shape;1700;g118fea77057_0_1839"/>
              <p:cNvPicPr preferRelativeResize="0"/>
              <p:nvPr/>
            </p:nvPicPr>
            <p:blipFill rotWithShape="1">
              <a:blip r:embed="rId30">
                <a:alphaModFix/>
              </a:blip>
              <a:srcRect b="0" l="0" r="0" t="0"/>
              <a:stretch/>
            </p:blipFill>
            <p:spPr>
              <a:xfrm>
                <a:off x="8406016" y="4420877"/>
                <a:ext cx="289560" cy="293325"/>
              </a:xfrm>
              <a:prstGeom prst="rect">
                <a:avLst/>
              </a:prstGeom>
              <a:noFill/>
              <a:ln>
                <a:noFill/>
              </a:ln>
            </p:spPr>
          </p:pic>
          <p:pic>
            <p:nvPicPr>
              <p:cNvPr id="1701" name="Google Shape;1701;g118fea77057_0_1839"/>
              <p:cNvPicPr preferRelativeResize="0"/>
              <p:nvPr/>
            </p:nvPicPr>
            <p:blipFill rotWithShape="1">
              <a:blip r:embed="rId31">
                <a:alphaModFix/>
              </a:blip>
              <a:srcRect b="0" l="0" r="0" t="0"/>
              <a:stretch/>
            </p:blipFill>
            <p:spPr>
              <a:xfrm>
                <a:off x="8229568" y="3778650"/>
                <a:ext cx="557282" cy="226625"/>
              </a:xfrm>
              <a:prstGeom prst="rect">
                <a:avLst/>
              </a:prstGeom>
              <a:noFill/>
              <a:ln>
                <a:noFill/>
              </a:ln>
            </p:spPr>
          </p:pic>
          <p:pic>
            <p:nvPicPr>
              <p:cNvPr id="1702" name="Google Shape;1702;g118fea77057_0_1839"/>
              <p:cNvPicPr preferRelativeResize="0"/>
              <p:nvPr/>
            </p:nvPicPr>
            <p:blipFill rotWithShape="1">
              <a:blip r:embed="rId32">
                <a:alphaModFix/>
              </a:blip>
              <a:srcRect b="0" l="0" r="0" t="0"/>
              <a:stretch/>
            </p:blipFill>
            <p:spPr>
              <a:xfrm>
                <a:off x="7798675" y="4005275"/>
                <a:ext cx="1641600" cy="410394"/>
              </a:xfrm>
              <a:prstGeom prst="rect">
                <a:avLst/>
              </a:prstGeom>
              <a:noFill/>
              <a:ln>
                <a:noFill/>
              </a:ln>
              <a:effectLst>
                <a:outerShdw blurRad="57150" rotWithShape="0" algn="bl" dir="5400000" dist="19050">
                  <a:srgbClr val="000000">
                    <a:alpha val="49410"/>
                  </a:srgbClr>
                </a:outerShdw>
              </a:effectLst>
            </p:spPr>
          </p:pic>
        </p:grpSp>
        <p:grpSp>
          <p:nvGrpSpPr>
            <p:cNvPr id="1703" name="Google Shape;1703;g118fea77057_0_1839"/>
            <p:cNvGrpSpPr/>
            <p:nvPr/>
          </p:nvGrpSpPr>
          <p:grpSpPr>
            <a:xfrm>
              <a:off x="6585995" y="5856407"/>
              <a:ext cx="892196" cy="827047"/>
              <a:chOff x="8435425" y="3432075"/>
              <a:chExt cx="1755600" cy="1685100"/>
            </a:xfrm>
          </p:grpSpPr>
          <p:sp>
            <p:nvSpPr>
              <p:cNvPr id="1704" name="Google Shape;1704;g118fea77057_0_1839"/>
              <p:cNvSpPr/>
              <p:nvPr/>
            </p:nvSpPr>
            <p:spPr>
              <a:xfrm>
                <a:off x="8435425" y="3432075"/>
                <a:ext cx="1755600" cy="1685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05" name="Google Shape;1705;g118fea77057_0_1839"/>
              <p:cNvPicPr preferRelativeResize="0"/>
              <p:nvPr/>
            </p:nvPicPr>
            <p:blipFill rotWithShape="1">
              <a:blip r:embed="rId33">
                <a:alphaModFix/>
              </a:blip>
              <a:srcRect b="0" l="0" r="0" t="0"/>
              <a:stretch/>
            </p:blipFill>
            <p:spPr>
              <a:xfrm>
                <a:off x="8491687" y="4169853"/>
                <a:ext cx="960500" cy="349835"/>
              </a:xfrm>
              <a:prstGeom prst="rect">
                <a:avLst/>
              </a:prstGeom>
              <a:noFill/>
              <a:ln>
                <a:noFill/>
              </a:ln>
            </p:spPr>
          </p:pic>
          <p:pic>
            <p:nvPicPr>
              <p:cNvPr id="1706" name="Google Shape;1706;g118fea77057_0_1839"/>
              <p:cNvPicPr preferRelativeResize="0"/>
              <p:nvPr/>
            </p:nvPicPr>
            <p:blipFill rotWithShape="1">
              <a:blip r:embed="rId34">
                <a:alphaModFix/>
              </a:blip>
              <a:srcRect b="0" l="0" r="0" t="0"/>
              <a:stretch/>
            </p:blipFill>
            <p:spPr>
              <a:xfrm>
                <a:off x="8723563" y="3552600"/>
                <a:ext cx="1316974" cy="538775"/>
              </a:xfrm>
              <a:prstGeom prst="rect">
                <a:avLst/>
              </a:prstGeom>
              <a:noFill/>
              <a:ln>
                <a:noFill/>
              </a:ln>
            </p:spPr>
          </p:pic>
          <p:pic>
            <p:nvPicPr>
              <p:cNvPr id="1707" name="Google Shape;1707;g118fea77057_0_1839"/>
              <p:cNvPicPr preferRelativeResize="0"/>
              <p:nvPr/>
            </p:nvPicPr>
            <p:blipFill rotWithShape="1">
              <a:blip r:embed="rId35">
                <a:alphaModFix/>
              </a:blip>
              <a:srcRect b="0" l="0" r="0" t="0"/>
              <a:stretch/>
            </p:blipFill>
            <p:spPr>
              <a:xfrm>
                <a:off x="9106863" y="3862088"/>
                <a:ext cx="1030300" cy="460749"/>
              </a:xfrm>
              <a:prstGeom prst="rect">
                <a:avLst/>
              </a:prstGeom>
              <a:noFill/>
              <a:ln>
                <a:noFill/>
              </a:ln>
            </p:spPr>
          </p:pic>
          <p:pic>
            <p:nvPicPr>
              <p:cNvPr id="1708" name="Google Shape;1708;g118fea77057_0_1839"/>
              <p:cNvPicPr preferRelativeResize="0"/>
              <p:nvPr/>
            </p:nvPicPr>
            <p:blipFill rotWithShape="1">
              <a:blip r:embed="rId36">
                <a:alphaModFix/>
              </a:blip>
              <a:srcRect b="0" l="0" r="0" t="0"/>
              <a:stretch/>
            </p:blipFill>
            <p:spPr>
              <a:xfrm>
                <a:off x="8756175" y="4504888"/>
                <a:ext cx="840101" cy="420050"/>
              </a:xfrm>
              <a:prstGeom prst="rect">
                <a:avLst/>
              </a:prstGeom>
              <a:noFill/>
              <a:ln>
                <a:noFill/>
              </a:ln>
            </p:spPr>
          </p:pic>
          <p:pic>
            <p:nvPicPr>
              <p:cNvPr id="1709" name="Google Shape;1709;g118fea77057_0_1839"/>
              <p:cNvPicPr preferRelativeResize="0"/>
              <p:nvPr/>
            </p:nvPicPr>
            <p:blipFill rotWithShape="1">
              <a:blip r:embed="rId37">
                <a:alphaModFix/>
              </a:blip>
              <a:srcRect b="0" l="0" r="0" t="0"/>
              <a:stretch/>
            </p:blipFill>
            <p:spPr>
              <a:xfrm>
                <a:off x="9452187" y="4169861"/>
                <a:ext cx="625600" cy="625600"/>
              </a:xfrm>
              <a:prstGeom prst="rect">
                <a:avLst/>
              </a:prstGeom>
              <a:noFill/>
              <a:ln>
                <a:noFill/>
              </a:ln>
            </p:spPr>
          </p:pic>
        </p:grpSp>
        <p:sp>
          <p:nvSpPr>
            <p:cNvPr id="1710" name="Google Shape;1710;g118fea77057_0_1839"/>
            <p:cNvSpPr/>
            <p:nvPr/>
          </p:nvSpPr>
          <p:spPr>
            <a:xfrm>
              <a:off x="7866113" y="5856401"/>
              <a:ext cx="894300" cy="8271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711" name="Google Shape;1711;g118fea77057_0_1839"/>
            <p:cNvGrpSpPr/>
            <p:nvPr/>
          </p:nvGrpSpPr>
          <p:grpSpPr>
            <a:xfrm>
              <a:off x="11088809" y="5856424"/>
              <a:ext cx="831725" cy="827027"/>
              <a:chOff x="8570550" y="5156075"/>
              <a:chExt cx="1287300" cy="1270200"/>
            </a:xfrm>
          </p:grpSpPr>
          <p:sp>
            <p:nvSpPr>
              <p:cNvPr id="1712" name="Google Shape;1712;g118fea77057_0_1839"/>
              <p:cNvSpPr/>
              <p:nvPr/>
            </p:nvSpPr>
            <p:spPr>
              <a:xfrm>
                <a:off x="8570550" y="5156075"/>
                <a:ext cx="1287300" cy="12702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3" name="Google Shape;1713;g118fea77057_0_1839"/>
              <p:cNvPicPr preferRelativeResize="0"/>
              <p:nvPr/>
            </p:nvPicPr>
            <p:blipFill rotWithShape="1">
              <a:blip r:embed="rId38">
                <a:alphaModFix/>
              </a:blip>
              <a:srcRect b="0" l="0" r="0" t="0"/>
              <a:stretch/>
            </p:blipFill>
            <p:spPr>
              <a:xfrm>
                <a:off x="8875663" y="5896350"/>
                <a:ext cx="677065" cy="418075"/>
              </a:xfrm>
              <a:prstGeom prst="rect">
                <a:avLst/>
              </a:prstGeom>
              <a:noFill/>
              <a:ln>
                <a:noFill/>
              </a:ln>
            </p:spPr>
          </p:pic>
          <p:pic>
            <p:nvPicPr>
              <p:cNvPr id="1714" name="Google Shape;1714;g118fea77057_0_1839"/>
              <p:cNvPicPr preferRelativeResize="0"/>
              <p:nvPr/>
            </p:nvPicPr>
            <p:blipFill rotWithShape="1">
              <a:blip r:embed="rId39">
                <a:alphaModFix/>
              </a:blip>
              <a:srcRect b="37306" l="0" r="0" t="33459"/>
              <a:stretch/>
            </p:blipFill>
            <p:spPr>
              <a:xfrm>
                <a:off x="8606350" y="5540950"/>
                <a:ext cx="1215700" cy="355400"/>
              </a:xfrm>
              <a:prstGeom prst="rect">
                <a:avLst/>
              </a:prstGeom>
              <a:noFill/>
              <a:ln>
                <a:noFill/>
              </a:ln>
            </p:spPr>
          </p:pic>
          <p:pic>
            <p:nvPicPr>
              <p:cNvPr id="1715" name="Google Shape;1715;g118fea77057_0_1839"/>
              <p:cNvPicPr preferRelativeResize="0"/>
              <p:nvPr/>
            </p:nvPicPr>
            <p:blipFill rotWithShape="1">
              <a:blip r:embed="rId40">
                <a:alphaModFix/>
              </a:blip>
              <a:srcRect b="0" l="0" r="0" t="0"/>
              <a:stretch/>
            </p:blipFill>
            <p:spPr>
              <a:xfrm>
                <a:off x="8784576" y="5296000"/>
                <a:ext cx="859238" cy="244950"/>
              </a:xfrm>
              <a:prstGeom prst="rect">
                <a:avLst/>
              </a:prstGeom>
              <a:noFill/>
              <a:ln>
                <a:noFill/>
              </a:ln>
            </p:spPr>
          </p:pic>
        </p:grpSp>
        <p:grpSp>
          <p:nvGrpSpPr>
            <p:cNvPr id="1716" name="Google Shape;1716;g118fea77057_0_1839"/>
            <p:cNvGrpSpPr/>
            <p:nvPr/>
          </p:nvGrpSpPr>
          <p:grpSpPr>
            <a:xfrm>
              <a:off x="2776541" y="5342885"/>
              <a:ext cx="1458519" cy="1339049"/>
              <a:chOff x="4415300" y="3722550"/>
              <a:chExt cx="2627963" cy="2522700"/>
            </a:xfrm>
          </p:grpSpPr>
          <p:sp>
            <p:nvSpPr>
              <p:cNvPr id="1717" name="Google Shape;1717;g118fea77057_0_1839"/>
              <p:cNvSpPr/>
              <p:nvPr/>
            </p:nvSpPr>
            <p:spPr>
              <a:xfrm>
                <a:off x="4415300" y="3722550"/>
                <a:ext cx="2590200" cy="2522700"/>
              </a:xfrm>
              <a:prstGeom prst="ellipse">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18" name="Google Shape;1718;g118fea77057_0_1839"/>
              <p:cNvPicPr preferRelativeResize="0"/>
              <p:nvPr/>
            </p:nvPicPr>
            <p:blipFill rotWithShape="1">
              <a:blip r:embed="rId41">
                <a:alphaModFix/>
              </a:blip>
              <a:srcRect b="0" l="0" r="0" t="0"/>
              <a:stretch/>
            </p:blipFill>
            <p:spPr>
              <a:xfrm>
                <a:off x="5055925" y="3796286"/>
                <a:ext cx="840100" cy="669470"/>
              </a:xfrm>
              <a:prstGeom prst="rect">
                <a:avLst/>
              </a:prstGeom>
              <a:noFill/>
              <a:ln>
                <a:noFill/>
              </a:ln>
            </p:spPr>
          </p:pic>
          <p:pic>
            <p:nvPicPr>
              <p:cNvPr id="1719" name="Google Shape;1719;g118fea77057_0_1839"/>
              <p:cNvPicPr preferRelativeResize="0"/>
              <p:nvPr/>
            </p:nvPicPr>
            <p:blipFill rotWithShape="1">
              <a:blip r:embed="rId42">
                <a:alphaModFix/>
              </a:blip>
              <a:srcRect b="0" l="0" r="0" t="0"/>
              <a:stretch/>
            </p:blipFill>
            <p:spPr>
              <a:xfrm>
                <a:off x="4522848" y="4483688"/>
                <a:ext cx="1806114" cy="332325"/>
              </a:xfrm>
              <a:prstGeom prst="rect">
                <a:avLst/>
              </a:prstGeom>
              <a:noFill/>
              <a:ln>
                <a:noFill/>
              </a:ln>
            </p:spPr>
          </p:pic>
          <p:pic>
            <p:nvPicPr>
              <p:cNvPr id="1720" name="Google Shape;1720;g118fea77057_0_1839"/>
              <p:cNvPicPr preferRelativeResize="0"/>
              <p:nvPr/>
            </p:nvPicPr>
            <p:blipFill rotWithShape="1">
              <a:blip r:embed="rId43">
                <a:alphaModFix/>
              </a:blip>
              <a:srcRect b="0" l="0" r="0" t="0"/>
              <a:stretch/>
            </p:blipFill>
            <p:spPr>
              <a:xfrm>
                <a:off x="5878150" y="3903641"/>
                <a:ext cx="574650" cy="562130"/>
              </a:xfrm>
              <a:prstGeom prst="rect">
                <a:avLst/>
              </a:prstGeom>
              <a:noFill/>
              <a:ln>
                <a:noFill/>
              </a:ln>
            </p:spPr>
          </p:pic>
          <p:pic>
            <p:nvPicPr>
              <p:cNvPr id="1721" name="Google Shape;1721;g118fea77057_0_1839"/>
              <p:cNvPicPr preferRelativeResize="0"/>
              <p:nvPr/>
            </p:nvPicPr>
            <p:blipFill rotWithShape="1">
              <a:blip r:embed="rId44">
                <a:alphaModFix/>
              </a:blip>
              <a:srcRect b="0" l="0" r="0" t="0"/>
              <a:stretch/>
            </p:blipFill>
            <p:spPr>
              <a:xfrm>
                <a:off x="5673538" y="4362340"/>
                <a:ext cx="1369725" cy="313560"/>
              </a:xfrm>
              <a:prstGeom prst="rect">
                <a:avLst/>
              </a:prstGeom>
              <a:noFill/>
              <a:ln>
                <a:noFill/>
              </a:ln>
            </p:spPr>
          </p:pic>
          <p:pic>
            <p:nvPicPr>
              <p:cNvPr id="1722" name="Google Shape;1722;g118fea77057_0_1839"/>
              <p:cNvPicPr preferRelativeResize="0"/>
              <p:nvPr/>
            </p:nvPicPr>
            <p:blipFill rotWithShape="1">
              <a:blip r:embed="rId45">
                <a:alphaModFix/>
              </a:blip>
              <a:srcRect b="0" l="0" r="0" t="0"/>
              <a:stretch/>
            </p:blipFill>
            <p:spPr>
              <a:xfrm>
                <a:off x="5065139" y="5623025"/>
                <a:ext cx="1369725" cy="474818"/>
              </a:xfrm>
              <a:prstGeom prst="rect">
                <a:avLst/>
              </a:prstGeom>
              <a:noFill/>
              <a:ln>
                <a:noFill/>
              </a:ln>
            </p:spPr>
          </p:pic>
          <p:pic>
            <p:nvPicPr>
              <p:cNvPr id="1723" name="Google Shape;1723;g118fea77057_0_1839"/>
              <p:cNvPicPr preferRelativeResize="0"/>
              <p:nvPr/>
            </p:nvPicPr>
            <p:blipFill rotWithShape="1">
              <a:blip r:embed="rId46">
                <a:alphaModFix/>
              </a:blip>
              <a:srcRect b="0" l="0" r="0" t="0"/>
              <a:stretch/>
            </p:blipFill>
            <p:spPr>
              <a:xfrm>
                <a:off x="5878150" y="4764107"/>
                <a:ext cx="960499" cy="432808"/>
              </a:xfrm>
              <a:prstGeom prst="rect">
                <a:avLst/>
              </a:prstGeom>
              <a:noFill/>
              <a:ln>
                <a:noFill/>
              </a:ln>
            </p:spPr>
          </p:pic>
          <p:pic>
            <p:nvPicPr>
              <p:cNvPr id="1724" name="Google Shape;1724;g118fea77057_0_1839"/>
              <p:cNvPicPr preferRelativeResize="0"/>
              <p:nvPr/>
            </p:nvPicPr>
            <p:blipFill rotWithShape="1">
              <a:blip r:embed="rId47">
                <a:alphaModFix/>
              </a:blip>
              <a:srcRect b="0" l="0" r="0" t="0"/>
              <a:stretch/>
            </p:blipFill>
            <p:spPr>
              <a:xfrm>
                <a:off x="4841411" y="5360525"/>
                <a:ext cx="1817219" cy="244950"/>
              </a:xfrm>
              <a:prstGeom prst="rect">
                <a:avLst/>
              </a:prstGeom>
              <a:noFill/>
              <a:ln>
                <a:noFill/>
              </a:ln>
            </p:spPr>
          </p:pic>
        </p:grpSp>
      </p:grpSp>
      <p:grpSp>
        <p:nvGrpSpPr>
          <p:cNvPr id="1725" name="Google Shape;1725;g118fea77057_0_1839"/>
          <p:cNvGrpSpPr/>
          <p:nvPr/>
        </p:nvGrpSpPr>
        <p:grpSpPr>
          <a:xfrm>
            <a:off x="7977180" y="5963039"/>
            <a:ext cx="628723" cy="485262"/>
            <a:chOff x="8701272" y="4630972"/>
            <a:chExt cx="799902" cy="608708"/>
          </a:xfrm>
        </p:grpSpPr>
        <p:pic>
          <p:nvPicPr>
            <p:cNvPr id="1726" name="Google Shape;1726;g118fea77057_0_1839"/>
            <p:cNvPicPr preferRelativeResize="0"/>
            <p:nvPr/>
          </p:nvPicPr>
          <p:blipFill rotWithShape="1">
            <a:blip r:embed="rId48">
              <a:alphaModFix/>
            </a:blip>
            <a:srcRect b="0" l="0" r="0" t="0"/>
            <a:stretch/>
          </p:blipFill>
          <p:spPr>
            <a:xfrm>
              <a:off x="8701274" y="4630972"/>
              <a:ext cx="799900" cy="148413"/>
            </a:xfrm>
            <a:prstGeom prst="rect">
              <a:avLst/>
            </a:prstGeom>
            <a:noFill/>
            <a:ln>
              <a:noFill/>
            </a:ln>
          </p:spPr>
        </p:pic>
        <p:pic>
          <p:nvPicPr>
            <p:cNvPr id="1727" name="Google Shape;1727;g118fea77057_0_1839"/>
            <p:cNvPicPr preferRelativeResize="0"/>
            <p:nvPr/>
          </p:nvPicPr>
          <p:blipFill rotWithShape="1">
            <a:blip r:embed="rId49">
              <a:alphaModFix/>
            </a:blip>
            <a:srcRect b="0" l="0" r="0" t="0"/>
            <a:stretch/>
          </p:blipFill>
          <p:spPr>
            <a:xfrm>
              <a:off x="8793286" y="4779374"/>
              <a:ext cx="615875" cy="346431"/>
            </a:xfrm>
            <a:prstGeom prst="rect">
              <a:avLst/>
            </a:prstGeom>
            <a:noFill/>
            <a:ln>
              <a:noFill/>
            </a:ln>
          </p:spPr>
        </p:pic>
        <p:pic>
          <p:nvPicPr>
            <p:cNvPr id="1728" name="Google Shape;1728;g118fea77057_0_1839"/>
            <p:cNvPicPr preferRelativeResize="0"/>
            <p:nvPr/>
          </p:nvPicPr>
          <p:blipFill rotWithShape="1">
            <a:blip r:embed="rId50">
              <a:alphaModFix/>
            </a:blip>
            <a:srcRect b="0" l="0" r="0" t="0"/>
            <a:stretch/>
          </p:blipFill>
          <p:spPr>
            <a:xfrm>
              <a:off x="8701272" y="5071528"/>
              <a:ext cx="799899" cy="168152"/>
            </a:xfrm>
            <a:prstGeom prst="rect">
              <a:avLst/>
            </a:prstGeom>
            <a:noFill/>
            <a:ln>
              <a:noFill/>
            </a:ln>
          </p:spPr>
        </p:pic>
      </p:grpSp>
      <p:sp>
        <p:nvSpPr>
          <p:cNvPr id="1729" name="Google Shape;1729;g118fea77057_0_1839"/>
          <p:cNvSpPr txBox="1"/>
          <p:nvPr/>
        </p:nvSpPr>
        <p:spPr>
          <a:xfrm>
            <a:off x="6617850" y="1498950"/>
            <a:ext cx="4643100" cy="25500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666666"/>
                </a:solidFill>
                <a:latin typeface="Arial"/>
                <a:ea typeface="Arial"/>
                <a:cs typeface="Arial"/>
                <a:sym typeface="Arial"/>
              </a:rPr>
              <a:t>Identify developer pipeline bottlenecks</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800"/>
              <a:buFont typeface="Arial"/>
              <a:buNone/>
            </a:pPr>
            <a:r>
              <a:rPr b="0" i="0" lang="en-US" sz="1800" u="none" cap="none" strike="noStrike">
                <a:solidFill>
                  <a:srgbClr val="666666"/>
                </a:solidFill>
                <a:latin typeface="Arial"/>
                <a:ea typeface="Arial"/>
                <a:cs typeface="Arial"/>
                <a:sym typeface="Arial"/>
              </a:rPr>
              <a:t>Measure and reduce contributor churn</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800"/>
              <a:buFont typeface="Arial"/>
              <a:buNone/>
            </a:pPr>
            <a:r>
              <a:rPr b="0" i="0" lang="en-US" sz="1800" u="none" cap="none" strike="noStrike">
                <a:solidFill>
                  <a:srgbClr val="666666"/>
                </a:solidFill>
                <a:latin typeface="Arial"/>
                <a:ea typeface="Arial"/>
                <a:cs typeface="Arial"/>
                <a:sym typeface="Arial"/>
              </a:rPr>
              <a:t>Benchmark against leaders</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800"/>
              <a:buFont typeface="Arial"/>
              <a:buNone/>
            </a:pPr>
            <a:r>
              <a:rPr b="0" i="0" lang="en-US" sz="1800" u="none" cap="none" strike="noStrike">
                <a:solidFill>
                  <a:srgbClr val="666666"/>
                </a:solidFill>
                <a:latin typeface="Arial"/>
                <a:ea typeface="Arial"/>
                <a:cs typeface="Arial"/>
                <a:sym typeface="Arial"/>
              </a:rPr>
              <a:t>Measure reach at events</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1000"/>
              </a:spcBef>
              <a:spcAft>
                <a:spcPts val="0"/>
              </a:spcAft>
              <a:buClr>
                <a:srgbClr val="000000"/>
              </a:buClr>
              <a:buSzPts val="1800"/>
              <a:buFont typeface="Arial"/>
              <a:buNone/>
            </a:pPr>
            <a:r>
              <a:rPr b="0" i="0" lang="en-US" sz="1800" u="none" cap="none" strike="noStrike">
                <a:solidFill>
                  <a:srgbClr val="666666"/>
                </a:solidFill>
                <a:latin typeface="Arial"/>
                <a:ea typeface="Arial"/>
                <a:cs typeface="Arial"/>
                <a:sym typeface="Arial"/>
              </a:rPr>
              <a:t>Analyze social media outreach</a:t>
            </a:r>
            <a:endParaRPr b="0" i="0" sz="1800" u="none" cap="none" strike="noStrike">
              <a:solidFill>
                <a:srgbClr val="666666"/>
              </a:solidFill>
              <a:latin typeface="Arial"/>
              <a:ea typeface="Arial"/>
              <a:cs typeface="Arial"/>
              <a:sym typeface="Arial"/>
            </a:endParaRPr>
          </a:p>
          <a:p>
            <a:pPr indent="0" lvl="0" marL="0" marR="0" rtl="0" algn="l">
              <a:lnSpc>
                <a:spcPct val="100000"/>
              </a:lnSpc>
              <a:spcBef>
                <a:spcPts val="1000"/>
              </a:spcBef>
              <a:spcAft>
                <a:spcPts val="1000"/>
              </a:spcAft>
              <a:buClr>
                <a:srgbClr val="000000"/>
              </a:buClr>
              <a:buSzPts val="1800"/>
              <a:buFont typeface="Arial"/>
              <a:buNone/>
            </a:pPr>
            <a:r>
              <a:rPr b="0" i="0" lang="en-US" sz="1800" u="none" cap="none" strike="noStrike">
                <a:solidFill>
                  <a:srgbClr val="666666"/>
                </a:solidFill>
                <a:latin typeface="Arial"/>
                <a:ea typeface="Arial"/>
                <a:cs typeface="Arial"/>
                <a:sym typeface="Arial"/>
              </a:rPr>
              <a:t>Drive investments to improve security</a:t>
            </a:r>
            <a:endParaRPr b="0" i="0" sz="1800" u="none" cap="none" strike="noStrike">
              <a:solidFill>
                <a:srgbClr val="666666"/>
              </a:solidFill>
              <a:latin typeface="Arial"/>
              <a:ea typeface="Arial"/>
              <a:cs typeface="Arial"/>
              <a:sym typeface="Arial"/>
            </a:endParaRPr>
          </a:p>
        </p:txBody>
      </p:sp>
      <p:pic>
        <p:nvPicPr>
          <p:cNvPr id="1730" name="Google Shape;1730;g118fea77057_0_1839"/>
          <p:cNvPicPr preferRelativeResize="0"/>
          <p:nvPr/>
        </p:nvPicPr>
        <p:blipFill rotWithShape="1">
          <a:blip r:embed="rId51">
            <a:alphaModFix/>
          </a:blip>
          <a:srcRect b="0" l="0" r="0" t="0"/>
          <a:stretch/>
        </p:blipFill>
        <p:spPr>
          <a:xfrm>
            <a:off x="6350425" y="1632251"/>
            <a:ext cx="252725" cy="252725"/>
          </a:xfrm>
          <a:prstGeom prst="rect">
            <a:avLst/>
          </a:prstGeom>
          <a:noFill/>
          <a:ln>
            <a:noFill/>
          </a:ln>
        </p:spPr>
      </p:pic>
      <p:pic>
        <p:nvPicPr>
          <p:cNvPr id="1731" name="Google Shape;1731;g118fea77057_0_1839"/>
          <p:cNvPicPr preferRelativeResize="0"/>
          <p:nvPr/>
        </p:nvPicPr>
        <p:blipFill rotWithShape="1">
          <a:blip r:embed="rId52">
            <a:alphaModFix/>
          </a:blip>
          <a:srcRect b="0" l="0" r="0" t="0"/>
          <a:stretch/>
        </p:blipFill>
        <p:spPr>
          <a:xfrm>
            <a:off x="6350425" y="2039911"/>
            <a:ext cx="252725" cy="252725"/>
          </a:xfrm>
          <a:prstGeom prst="rect">
            <a:avLst/>
          </a:prstGeom>
          <a:noFill/>
          <a:ln>
            <a:noFill/>
          </a:ln>
        </p:spPr>
      </p:pic>
      <p:pic>
        <p:nvPicPr>
          <p:cNvPr id="1732" name="Google Shape;1732;g118fea77057_0_1839"/>
          <p:cNvPicPr preferRelativeResize="0"/>
          <p:nvPr/>
        </p:nvPicPr>
        <p:blipFill rotWithShape="1">
          <a:blip r:embed="rId53">
            <a:alphaModFix/>
          </a:blip>
          <a:srcRect b="0" l="0" r="0" t="0"/>
          <a:stretch/>
        </p:blipFill>
        <p:spPr>
          <a:xfrm>
            <a:off x="6350425" y="2447571"/>
            <a:ext cx="252725" cy="252725"/>
          </a:xfrm>
          <a:prstGeom prst="rect">
            <a:avLst/>
          </a:prstGeom>
          <a:noFill/>
          <a:ln>
            <a:noFill/>
          </a:ln>
        </p:spPr>
      </p:pic>
      <p:pic>
        <p:nvPicPr>
          <p:cNvPr id="1733" name="Google Shape;1733;g118fea77057_0_1839"/>
          <p:cNvPicPr preferRelativeResize="0"/>
          <p:nvPr/>
        </p:nvPicPr>
        <p:blipFill rotWithShape="1">
          <a:blip r:embed="rId54">
            <a:alphaModFix/>
          </a:blip>
          <a:srcRect b="0" l="0" r="0" t="0"/>
          <a:stretch/>
        </p:blipFill>
        <p:spPr>
          <a:xfrm>
            <a:off x="6350425" y="2855231"/>
            <a:ext cx="252725" cy="252725"/>
          </a:xfrm>
          <a:prstGeom prst="rect">
            <a:avLst/>
          </a:prstGeom>
          <a:noFill/>
          <a:ln>
            <a:noFill/>
          </a:ln>
        </p:spPr>
      </p:pic>
      <p:sp>
        <p:nvSpPr>
          <p:cNvPr id="1734" name="Google Shape;1734;g118fea77057_0_1839"/>
          <p:cNvSpPr/>
          <p:nvPr/>
        </p:nvSpPr>
        <p:spPr>
          <a:xfrm>
            <a:off x="4303738" y="4465908"/>
            <a:ext cx="3626100" cy="400200"/>
          </a:xfrm>
          <a:prstGeom prst="rect">
            <a:avLst/>
          </a:prstGeom>
          <a:no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0000"/>
                </a:solidFill>
                <a:latin typeface="Arial"/>
                <a:ea typeface="Arial"/>
                <a:cs typeface="Arial"/>
                <a:sym typeface="Arial"/>
              </a:rPr>
              <a:t>API </a:t>
            </a:r>
            <a:r>
              <a:rPr b="0" i="0" lang="en-US" sz="1400" u="none" cap="none" strike="noStrike">
                <a:solidFill>
                  <a:srgbClr val="000000"/>
                </a:solidFill>
                <a:latin typeface="Arial"/>
                <a:ea typeface="Arial"/>
                <a:cs typeface="Arial"/>
                <a:sym typeface="Arial"/>
              </a:rPr>
              <a:t>Metrics and Workflow Data</a:t>
            </a:r>
            <a:endParaRPr b="0" i="0" sz="1400" u="none" cap="none" strike="noStrike">
              <a:solidFill>
                <a:srgbClr val="000000"/>
              </a:solidFill>
              <a:latin typeface="Arial"/>
              <a:ea typeface="Arial"/>
              <a:cs typeface="Arial"/>
              <a:sym typeface="Arial"/>
            </a:endParaRPr>
          </a:p>
        </p:txBody>
      </p:sp>
      <p:sp>
        <p:nvSpPr>
          <p:cNvPr id="1735" name="Google Shape;1735;g118fea77057_0_1839"/>
          <p:cNvSpPr/>
          <p:nvPr/>
        </p:nvSpPr>
        <p:spPr>
          <a:xfrm rot="5400000">
            <a:off x="3923863" y="4453271"/>
            <a:ext cx="409800" cy="411900"/>
          </a:xfrm>
          <a:prstGeom prst="rightArrow">
            <a:avLst>
              <a:gd fmla="val 50000" name="adj1"/>
              <a:gd fmla="val 50000" name="adj2"/>
            </a:avLst>
          </a:prstGeom>
          <a:solidFill>
            <a:srgbClr val="93C47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sp>
        <p:nvSpPr>
          <p:cNvPr id="1736" name="Google Shape;1736;g118fea77057_0_1839"/>
          <p:cNvSpPr/>
          <p:nvPr/>
        </p:nvSpPr>
        <p:spPr>
          <a:xfrm rot="-5400000">
            <a:off x="7899913" y="4453271"/>
            <a:ext cx="409800" cy="411900"/>
          </a:xfrm>
          <a:prstGeom prst="rightArrow">
            <a:avLst>
              <a:gd fmla="val 50000" name="adj1"/>
              <a:gd fmla="val 50000" name="adj2"/>
            </a:avLst>
          </a:prstGeom>
          <a:solidFill>
            <a:srgbClr val="93C47D"/>
          </a:solidFill>
          <a:ln cap="flat" cmpd="sng" w="19050">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000000"/>
              </a:solidFill>
              <a:latin typeface="Arial"/>
              <a:ea typeface="Arial"/>
              <a:cs typeface="Arial"/>
              <a:sym typeface="Arial"/>
            </a:endParaRPr>
          </a:p>
        </p:txBody>
      </p:sp>
      <p:pic>
        <p:nvPicPr>
          <p:cNvPr id="1737" name="Google Shape;1737;g118fea77057_0_1839"/>
          <p:cNvPicPr preferRelativeResize="0"/>
          <p:nvPr/>
        </p:nvPicPr>
        <p:blipFill rotWithShape="1">
          <a:blip r:embed="rId55">
            <a:alphaModFix/>
          </a:blip>
          <a:srcRect b="0" l="0" r="0" t="0"/>
          <a:stretch/>
        </p:blipFill>
        <p:spPr>
          <a:xfrm>
            <a:off x="3480494" y="1172182"/>
            <a:ext cx="2219295" cy="1511664"/>
          </a:xfrm>
          <a:prstGeom prst="rect">
            <a:avLst/>
          </a:prstGeom>
          <a:noFill/>
          <a:ln>
            <a:noFill/>
          </a:ln>
        </p:spPr>
      </p:pic>
      <p:pic>
        <p:nvPicPr>
          <p:cNvPr id="1738" name="Google Shape;1738;g118fea77057_0_1839"/>
          <p:cNvPicPr preferRelativeResize="0"/>
          <p:nvPr/>
        </p:nvPicPr>
        <p:blipFill rotWithShape="1">
          <a:blip r:embed="rId56">
            <a:alphaModFix/>
          </a:blip>
          <a:srcRect b="0" l="0" r="0" t="0"/>
          <a:stretch/>
        </p:blipFill>
        <p:spPr>
          <a:xfrm>
            <a:off x="1155618" y="1172175"/>
            <a:ext cx="2219295" cy="1511660"/>
          </a:xfrm>
          <a:prstGeom prst="rect">
            <a:avLst/>
          </a:prstGeom>
          <a:noFill/>
          <a:ln>
            <a:noFill/>
          </a:ln>
        </p:spPr>
      </p:pic>
      <p:pic>
        <p:nvPicPr>
          <p:cNvPr id="1739" name="Google Shape;1739;g118fea77057_0_1839"/>
          <p:cNvPicPr preferRelativeResize="0"/>
          <p:nvPr/>
        </p:nvPicPr>
        <p:blipFill rotWithShape="1">
          <a:blip r:embed="rId57">
            <a:alphaModFix/>
          </a:blip>
          <a:srcRect b="0" l="0" r="0" t="0"/>
          <a:stretch/>
        </p:blipFill>
        <p:spPr>
          <a:xfrm>
            <a:off x="1155600" y="2744845"/>
            <a:ext cx="2219315" cy="1511667"/>
          </a:xfrm>
          <a:prstGeom prst="rect">
            <a:avLst/>
          </a:prstGeom>
          <a:noFill/>
          <a:ln>
            <a:noFill/>
          </a:ln>
        </p:spPr>
      </p:pic>
      <p:pic>
        <p:nvPicPr>
          <p:cNvPr id="1740" name="Google Shape;1740;g118fea77057_0_1839"/>
          <p:cNvPicPr preferRelativeResize="0"/>
          <p:nvPr/>
        </p:nvPicPr>
        <p:blipFill rotWithShape="1">
          <a:blip r:embed="rId58">
            <a:alphaModFix/>
          </a:blip>
          <a:srcRect b="0" l="0" r="0" t="0"/>
          <a:stretch/>
        </p:blipFill>
        <p:spPr>
          <a:xfrm>
            <a:off x="3480474" y="2761590"/>
            <a:ext cx="2219325" cy="1511685"/>
          </a:xfrm>
          <a:prstGeom prst="rect">
            <a:avLst/>
          </a:prstGeom>
          <a:noFill/>
          <a:ln>
            <a:noFill/>
          </a:ln>
        </p:spPr>
      </p:pic>
      <p:pic>
        <p:nvPicPr>
          <p:cNvPr id="1741" name="Google Shape;1741;g118fea77057_0_1839"/>
          <p:cNvPicPr preferRelativeResize="0"/>
          <p:nvPr/>
        </p:nvPicPr>
        <p:blipFill rotWithShape="1">
          <a:blip r:embed="rId59">
            <a:alphaModFix/>
          </a:blip>
          <a:srcRect b="0" l="0" r="0" t="0"/>
          <a:stretch/>
        </p:blipFill>
        <p:spPr>
          <a:xfrm>
            <a:off x="6350425" y="3262891"/>
            <a:ext cx="252725" cy="252725"/>
          </a:xfrm>
          <a:prstGeom prst="rect">
            <a:avLst/>
          </a:prstGeom>
          <a:noFill/>
          <a:ln>
            <a:noFill/>
          </a:ln>
        </p:spPr>
      </p:pic>
      <p:pic>
        <p:nvPicPr>
          <p:cNvPr id="1742" name="Google Shape;1742;g118fea77057_0_1839"/>
          <p:cNvPicPr preferRelativeResize="0"/>
          <p:nvPr/>
        </p:nvPicPr>
        <p:blipFill rotWithShape="1">
          <a:blip r:embed="rId60">
            <a:alphaModFix/>
          </a:blip>
          <a:srcRect b="0" l="0" r="0" t="0"/>
          <a:stretch/>
        </p:blipFill>
        <p:spPr>
          <a:xfrm>
            <a:off x="6350425" y="3670551"/>
            <a:ext cx="252725" cy="252725"/>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7" name="Shape 1747"/>
        <p:cNvGrpSpPr/>
        <p:nvPr/>
      </p:nvGrpSpPr>
      <p:grpSpPr>
        <a:xfrm>
          <a:off x="0" y="0"/>
          <a:ext cx="0" cy="0"/>
          <a:chOff x="0" y="0"/>
          <a:chExt cx="0" cy="0"/>
        </a:xfrm>
      </p:grpSpPr>
      <p:sp>
        <p:nvSpPr>
          <p:cNvPr id="1748" name="Google Shape;1748;g118fea77057_0_1933"/>
          <p:cNvSpPr txBox="1"/>
          <p:nvPr>
            <p:ph type="title"/>
          </p:nvPr>
        </p:nvSpPr>
        <p:spPr>
          <a:xfrm>
            <a:off x="457200" y="600000"/>
            <a:ext cx="11247300" cy="10230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000"/>
              <a:buNone/>
            </a:pPr>
            <a:r>
              <a:t/>
            </a:r>
            <a:endParaRPr sz="3040">
              <a:solidFill>
                <a:srgbClr val="009ADE"/>
              </a:solidFill>
            </a:endParaRPr>
          </a:p>
          <a:p>
            <a:pPr indent="0" lvl="0" marL="0" rtl="0" algn="ctr">
              <a:lnSpc>
                <a:spcPct val="90000"/>
              </a:lnSpc>
              <a:spcBef>
                <a:spcPts val="0"/>
              </a:spcBef>
              <a:spcAft>
                <a:spcPts val="0"/>
              </a:spcAft>
              <a:buSzPts val="4000"/>
              <a:buNone/>
            </a:pPr>
            <a:r>
              <a:rPr lang="en-US" sz="3040">
                <a:solidFill>
                  <a:srgbClr val="009ADE"/>
                </a:solidFill>
              </a:rPr>
              <a:t>Watch this short overview video on LFX </a:t>
            </a:r>
            <a:endParaRPr sz="3040">
              <a:solidFill>
                <a:srgbClr val="009ADE"/>
              </a:solidFill>
            </a:endParaRPr>
          </a:p>
          <a:p>
            <a:pPr indent="0" lvl="0" marL="0" rtl="0" algn="ctr">
              <a:lnSpc>
                <a:spcPct val="100000"/>
              </a:lnSpc>
              <a:spcBef>
                <a:spcPts val="0"/>
              </a:spcBef>
              <a:spcAft>
                <a:spcPts val="0"/>
              </a:spcAft>
              <a:buSzPts val="4000"/>
              <a:buNone/>
            </a:pPr>
            <a:r>
              <a:t/>
            </a:r>
            <a:endParaRPr/>
          </a:p>
        </p:txBody>
      </p:sp>
      <p:pic>
        <p:nvPicPr>
          <p:cNvPr descr="2D Animated Explainer Video by Stablished Projects&#10;Client: Launchpad4 Marketing &amp; The Linux Foundation&#10;...&#10;Based in Oakland, Bay Area California, Stablished Projects is a creative studio specializing in motion design and video production.&#10;&#10;Check out more of our work and inquire about your next project at:&#10;https://stablishedprojects.com&#10;&#10;We also offer studio rental space and even studio services including livestream broadcasting, video podcasts, photoshoots, and more.  Book a rental date with us at:&#10;https://stablishedprojects.com/studio" id="1749" name="Google Shape;1749;g118fea77057_0_1933" title="The Linux Foundation :: LFX Tools">
            <a:hlinkClick r:id="rId3"/>
          </p:cNvPr>
          <p:cNvPicPr preferRelativeResize="0"/>
          <p:nvPr/>
        </p:nvPicPr>
        <p:blipFill rotWithShape="1">
          <a:blip r:embed="rId4">
            <a:alphaModFix/>
          </a:blip>
          <a:srcRect b="0" l="0" r="0" t="0"/>
          <a:stretch/>
        </p:blipFill>
        <p:spPr>
          <a:xfrm>
            <a:off x="3810000" y="1714500"/>
            <a:ext cx="4572000" cy="3429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49"/>
                                        </p:tgtEl>
                                        <p:attrNameLst>
                                          <p:attrName>style.visibility</p:attrName>
                                        </p:attrNameLst>
                                      </p:cBhvr>
                                      <p:to>
                                        <p:strVal val="visible"/>
                                      </p:to>
                                    </p:set>
                                    <p:animEffect filter="fade" transition="in">
                                      <p:cBhvr>
                                        <p:cTn dur="1000"/>
                                        <p:tgtEl>
                                          <p:spTgt spid="174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sp>
        <p:nvSpPr>
          <p:cNvPr id="1755" name="Google Shape;1755;g118fea77057_0_1939"/>
          <p:cNvSpPr txBox="1"/>
          <p:nvPr>
            <p:ph type="title"/>
          </p:nvPr>
        </p:nvSpPr>
        <p:spPr>
          <a:xfrm>
            <a:off x="457200" y="2867850"/>
            <a:ext cx="11360700" cy="1122300"/>
          </a:xfrm>
          <a:prstGeom prst="rect">
            <a:avLst/>
          </a:prstGeom>
          <a:noFill/>
          <a:ln>
            <a:noFill/>
          </a:ln>
        </p:spPr>
        <p:txBody>
          <a:bodyPr anchorCtr="0" anchor="ctr" bIns="0" lIns="0" spcFirstLastPara="1" rIns="0" wrap="square" tIns="0">
            <a:noAutofit/>
          </a:bodyPr>
          <a:lstStyle/>
          <a:p>
            <a:pPr indent="0" lvl="0" marL="0" rtl="0" algn="ctr">
              <a:lnSpc>
                <a:spcPct val="150000"/>
              </a:lnSpc>
              <a:spcBef>
                <a:spcPts val="0"/>
              </a:spcBef>
              <a:spcAft>
                <a:spcPts val="0"/>
              </a:spcAft>
              <a:buClr>
                <a:schemeClr val="lt1"/>
              </a:buClr>
              <a:buSzPts val="2500"/>
              <a:buFont typeface="Gill Sans"/>
              <a:buNone/>
            </a:pPr>
            <a:r>
              <a:rPr lang="en-US" sz="3300"/>
              <a:t>Our highest concern?</a:t>
            </a:r>
            <a:endParaRPr sz="3300"/>
          </a:p>
          <a:p>
            <a:pPr indent="0" lvl="0" marL="0" rtl="0" algn="ctr">
              <a:lnSpc>
                <a:spcPct val="150000"/>
              </a:lnSpc>
              <a:spcBef>
                <a:spcPts val="0"/>
              </a:spcBef>
              <a:spcAft>
                <a:spcPts val="0"/>
              </a:spcAft>
              <a:buClr>
                <a:schemeClr val="lt1"/>
              </a:buClr>
              <a:buSzPts val="2500"/>
              <a:buFont typeface="Gill Sans"/>
              <a:buNone/>
            </a:pPr>
            <a:r>
              <a:rPr lang="en-US" sz="3300"/>
              <a:t>Institute tooling that supports secure coding practices </a:t>
            </a:r>
            <a:endParaRPr sz="3800">
              <a:solidFill>
                <a:srgbClr val="168FDF"/>
              </a:solidFill>
              <a:latin typeface="Arial"/>
              <a:ea typeface="Arial"/>
              <a:cs typeface="Arial"/>
              <a:sym typeface="Arial"/>
            </a:endParaRPr>
          </a:p>
          <a:p>
            <a:pPr indent="0" lvl="0" marL="0" rtl="0" algn="ctr">
              <a:lnSpc>
                <a:spcPct val="90000"/>
              </a:lnSpc>
              <a:spcBef>
                <a:spcPts val="0"/>
              </a:spcBef>
              <a:spcAft>
                <a:spcPts val="0"/>
              </a:spcAft>
              <a:buSzPts val="4800"/>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0" name="Shape 1760"/>
        <p:cNvGrpSpPr/>
        <p:nvPr/>
      </p:nvGrpSpPr>
      <p:grpSpPr>
        <a:xfrm>
          <a:off x="0" y="0"/>
          <a:ext cx="0" cy="0"/>
          <a:chOff x="0" y="0"/>
          <a:chExt cx="0" cy="0"/>
        </a:xfrm>
      </p:grpSpPr>
      <p:sp>
        <p:nvSpPr>
          <p:cNvPr id="1761" name="Google Shape;1761;g118fea77057_0_1944"/>
          <p:cNvSpPr txBox="1"/>
          <p:nvPr>
            <p:ph idx="4294967295" type="body"/>
          </p:nvPr>
        </p:nvSpPr>
        <p:spPr>
          <a:xfrm>
            <a:off x="311675" y="1476968"/>
            <a:ext cx="11634000" cy="954300"/>
          </a:xfrm>
          <a:prstGeom prst="rect">
            <a:avLst/>
          </a:prstGeom>
          <a:noFill/>
          <a:ln>
            <a:noFill/>
          </a:ln>
        </p:spPr>
        <p:txBody>
          <a:bodyPr anchorCtr="0" anchor="t" bIns="121900" lIns="121900" spcFirstLastPara="1" rIns="121900" wrap="square" tIns="121900">
            <a:noAutofit/>
          </a:bodyPr>
          <a:lstStyle/>
          <a:p>
            <a:pPr indent="0" lvl="0" marL="0" rtl="0" algn="l">
              <a:lnSpc>
                <a:spcPct val="100000"/>
              </a:lnSpc>
              <a:spcBef>
                <a:spcPts val="1100"/>
              </a:spcBef>
              <a:spcAft>
                <a:spcPts val="0"/>
              </a:spcAft>
              <a:buSzPts val="2400"/>
              <a:buNone/>
            </a:pPr>
            <a:r>
              <a:rPr lang="en-US"/>
              <a:t>Most project maintainers are </a:t>
            </a:r>
            <a:r>
              <a:rPr b="1" lang="en-US"/>
              <a:t>not </a:t>
            </a:r>
            <a:r>
              <a:rPr lang="en-US"/>
              <a:t>security experts</a:t>
            </a:r>
            <a:endParaRPr/>
          </a:p>
        </p:txBody>
      </p:sp>
      <p:sp>
        <p:nvSpPr>
          <p:cNvPr id="1762" name="Google Shape;1762;g118fea77057_0_1944"/>
          <p:cNvSpPr txBox="1"/>
          <p:nvPr>
            <p:ph type="title"/>
          </p:nvPr>
        </p:nvSpPr>
        <p:spPr>
          <a:xfrm>
            <a:off x="311667" y="544563"/>
            <a:ext cx="9982500" cy="932400"/>
          </a:xfrm>
          <a:prstGeom prst="rect">
            <a:avLst/>
          </a:prstGeom>
          <a:noFill/>
          <a:ln>
            <a:noFill/>
          </a:ln>
        </p:spPr>
        <p:txBody>
          <a:bodyPr anchorCtr="0" anchor="ctr" bIns="60925" lIns="121900" spcFirstLastPara="1" rIns="121900" wrap="square" tIns="60925">
            <a:noAutofit/>
          </a:bodyPr>
          <a:lstStyle/>
          <a:p>
            <a:pPr indent="0" lvl="0" marL="0" rtl="0" algn="l">
              <a:lnSpc>
                <a:spcPct val="90000"/>
              </a:lnSpc>
              <a:spcBef>
                <a:spcPts val="0"/>
              </a:spcBef>
              <a:spcAft>
                <a:spcPts val="0"/>
              </a:spcAft>
              <a:buClr>
                <a:schemeClr val="lt1"/>
              </a:buClr>
              <a:buSzPts val="2500"/>
              <a:buFont typeface="Gill Sans"/>
              <a:buNone/>
            </a:pPr>
            <a:r>
              <a:rPr lang="en-US" sz="3300"/>
              <a:t>What impacts code security?</a:t>
            </a:r>
            <a:endParaRPr sz="3300"/>
          </a:p>
        </p:txBody>
      </p:sp>
      <p:sp>
        <p:nvSpPr>
          <p:cNvPr id="1763" name="Google Shape;1763;g118fea77057_0_1944"/>
          <p:cNvSpPr txBox="1"/>
          <p:nvPr/>
        </p:nvSpPr>
        <p:spPr>
          <a:xfrm>
            <a:off x="654050" y="4291427"/>
            <a:ext cx="32526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Project Maintainers simply do have the time to focus on code security – which includes finding and fixing vulnerabilities</a:t>
            </a:r>
            <a:endParaRPr b="0" i="0" sz="1800" u="none" cap="none" strike="noStrike">
              <a:solidFill>
                <a:srgbClr val="000000"/>
              </a:solidFill>
              <a:latin typeface="Arial"/>
              <a:ea typeface="Arial"/>
              <a:cs typeface="Arial"/>
              <a:sym typeface="Arial"/>
            </a:endParaRPr>
          </a:p>
        </p:txBody>
      </p:sp>
      <p:sp>
        <p:nvSpPr>
          <p:cNvPr id="1764" name="Google Shape;1764;g118fea77057_0_1944"/>
          <p:cNvSpPr txBox="1"/>
          <p:nvPr/>
        </p:nvSpPr>
        <p:spPr>
          <a:xfrm>
            <a:off x="7828425" y="4291427"/>
            <a:ext cx="3759300" cy="12006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Maintainers understand that code security is important – but priority is given to project functionality and not on a mature security posture. </a:t>
            </a:r>
            <a:endParaRPr b="0" i="0" sz="1800" u="none" cap="none" strike="noStrike">
              <a:solidFill>
                <a:srgbClr val="000000"/>
              </a:solidFill>
              <a:latin typeface="Arial"/>
              <a:ea typeface="Arial"/>
              <a:cs typeface="Arial"/>
              <a:sym typeface="Arial"/>
            </a:endParaRPr>
          </a:p>
        </p:txBody>
      </p:sp>
      <p:sp>
        <p:nvSpPr>
          <p:cNvPr id="1765" name="Google Shape;1765;g118fea77057_0_1944"/>
          <p:cNvSpPr txBox="1"/>
          <p:nvPr/>
        </p:nvSpPr>
        <p:spPr>
          <a:xfrm>
            <a:off x="4150525" y="4291423"/>
            <a:ext cx="3481500" cy="147750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rgbClr val="000000"/>
              </a:buClr>
              <a:buSzPts val="1800"/>
              <a:buFont typeface="Arial"/>
              <a:buNone/>
            </a:pPr>
            <a:r>
              <a:rPr b="0" i="0" lang="en-US" sz="1800" u="none" cap="none" strike="noStrike">
                <a:solidFill>
                  <a:srgbClr val="000000"/>
                </a:solidFill>
                <a:latin typeface="Arial"/>
                <a:ea typeface="Arial"/>
                <a:cs typeface="Arial"/>
                <a:sym typeface="Arial"/>
              </a:rPr>
              <a:t>Identifying and activating the security engineers needed to address code vulnerabilities is very difficult for most Project Maintainers.</a:t>
            </a:r>
            <a:endParaRPr b="0" i="0" sz="1800" u="none" cap="none" strike="noStrike">
              <a:solidFill>
                <a:srgbClr val="000000"/>
              </a:solidFill>
              <a:latin typeface="Arial"/>
              <a:ea typeface="Arial"/>
              <a:cs typeface="Arial"/>
              <a:sym typeface="Arial"/>
            </a:endParaRPr>
          </a:p>
        </p:txBody>
      </p:sp>
      <p:pic>
        <p:nvPicPr>
          <p:cNvPr id="1766" name="Google Shape;1766;g118fea77057_0_1944"/>
          <p:cNvPicPr preferRelativeResize="0"/>
          <p:nvPr/>
        </p:nvPicPr>
        <p:blipFill rotWithShape="1">
          <a:blip r:embed="rId3">
            <a:alphaModFix/>
          </a:blip>
          <a:srcRect b="0" l="0" r="0" t="0"/>
          <a:stretch/>
        </p:blipFill>
        <p:spPr>
          <a:xfrm>
            <a:off x="1597500" y="2642800"/>
            <a:ext cx="1365676" cy="1365676"/>
          </a:xfrm>
          <a:prstGeom prst="rect">
            <a:avLst/>
          </a:prstGeom>
          <a:noFill/>
          <a:ln>
            <a:noFill/>
          </a:ln>
        </p:spPr>
      </p:pic>
      <p:pic>
        <p:nvPicPr>
          <p:cNvPr id="1767" name="Google Shape;1767;g118fea77057_0_1944"/>
          <p:cNvPicPr preferRelativeResize="0"/>
          <p:nvPr/>
        </p:nvPicPr>
        <p:blipFill rotWithShape="1">
          <a:blip r:embed="rId4">
            <a:alphaModFix/>
          </a:blip>
          <a:srcRect b="0" l="0" r="0" t="0"/>
          <a:stretch/>
        </p:blipFill>
        <p:spPr>
          <a:xfrm>
            <a:off x="5349225" y="2642800"/>
            <a:ext cx="1365676" cy="1365676"/>
          </a:xfrm>
          <a:prstGeom prst="rect">
            <a:avLst/>
          </a:prstGeom>
          <a:noFill/>
          <a:ln>
            <a:noFill/>
          </a:ln>
        </p:spPr>
      </p:pic>
      <p:pic>
        <p:nvPicPr>
          <p:cNvPr id="1768" name="Google Shape;1768;g118fea77057_0_1944"/>
          <p:cNvPicPr preferRelativeResize="0"/>
          <p:nvPr/>
        </p:nvPicPr>
        <p:blipFill rotWithShape="1">
          <a:blip r:embed="rId5">
            <a:alphaModFix/>
          </a:blip>
          <a:srcRect b="0" l="0" r="0" t="0"/>
          <a:stretch/>
        </p:blipFill>
        <p:spPr>
          <a:xfrm>
            <a:off x="9232325" y="2642800"/>
            <a:ext cx="1365676" cy="136567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3" name="Shape 1773"/>
        <p:cNvGrpSpPr/>
        <p:nvPr/>
      </p:nvGrpSpPr>
      <p:grpSpPr>
        <a:xfrm>
          <a:off x="0" y="0"/>
          <a:ext cx="0" cy="0"/>
          <a:chOff x="0" y="0"/>
          <a:chExt cx="0" cy="0"/>
        </a:xfrm>
      </p:grpSpPr>
      <p:sp>
        <p:nvSpPr>
          <p:cNvPr id="1774" name="Google Shape;1774;g118fea77057_0_1956"/>
          <p:cNvSpPr txBox="1"/>
          <p:nvPr>
            <p:ph type="title"/>
          </p:nvPr>
        </p:nvSpPr>
        <p:spPr>
          <a:xfrm>
            <a:off x="311667" y="239763"/>
            <a:ext cx="9982500" cy="932400"/>
          </a:xfrm>
          <a:prstGeom prst="rect">
            <a:avLst/>
          </a:prstGeom>
          <a:noFill/>
          <a:ln>
            <a:noFill/>
          </a:ln>
        </p:spPr>
        <p:txBody>
          <a:bodyPr anchorCtr="0" anchor="ctr" bIns="91425" lIns="91425" spcFirstLastPara="1" rIns="91425" wrap="square" tIns="91425">
            <a:noAutofit/>
          </a:bodyPr>
          <a:lstStyle/>
          <a:p>
            <a:pPr indent="0" lvl="0" marL="0" rtl="0" algn="l">
              <a:lnSpc>
                <a:spcPct val="90000"/>
              </a:lnSpc>
              <a:spcBef>
                <a:spcPts val="0"/>
              </a:spcBef>
              <a:spcAft>
                <a:spcPts val="0"/>
              </a:spcAft>
              <a:buSzPts val="2900"/>
              <a:buNone/>
            </a:pPr>
            <a:r>
              <a:rPr lang="en-US" sz="3300"/>
              <a:t>How we are addressing this challenge with LFX?</a:t>
            </a:r>
            <a:endParaRPr sz="3300"/>
          </a:p>
        </p:txBody>
      </p:sp>
      <p:grpSp>
        <p:nvGrpSpPr>
          <p:cNvPr id="1775" name="Google Shape;1775;g118fea77057_0_1956"/>
          <p:cNvGrpSpPr/>
          <p:nvPr/>
        </p:nvGrpSpPr>
        <p:grpSpPr>
          <a:xfrm>
            <a:off x="433900" y="1304196"/>
            <a:ext cx="11156375" cy="4504354"/>
            <a:chOff x="433900" y="1380396"/>
            <a:chExt cx="11156375" cy="4504354"/>
          </a:xfrm>
        </p:grpSpPr>
        <p:pic>
          <p:nvPicPr>
            <p:cNvPr id="1776" name="Google Shape;1776;g118fea77057_0_1956"/>
            <p:cNvPicPr preferRelativeResize="0"/>
            <p:nvPr/>
          </p:nvPicPr>
          <p:blipFill rotWithShape="1">
            <a:blip r:embed="rId3">
              <a:alphaModFix/>
            </a:blip>
            <a:srcRect b="0" l="0" r="0" t="0"/>
            <a:stretch/>
          </p:blipFill>
          <p:spPr>
            <a:xfrm>
              <a:off x="433900" y="1380396"/>
              <a:ext cx="4708316" cy="3207119"/>
            </a:xfrm>
            <a:prstGeom prst="rect">
              <a:avLst/>
            </a:prstGeom>
            <a:noFill/>
            <a:ln>
              <a:noFill/>
            </a:ln>
          </p:spPr>
        </p:pic>
        <p:pic>
          <p:nvPicPr>
            <p:cNvPr id="1777" name="Google Shape;1777;g118fea77057_0_1956"/>
            <p:cNvPicPr preferRelativeResize="0"/>
            <p:nvPr/>
          </p:nvPicPr>
          <p:blipFill rotWithShape="1">
            <a:blip r:embed="rId4">
              <a:alphaModFix/>
            </a:blip>
            <a:srcRect b="0" l="0" r="0" t="0"/>
            <a:stretch/>
          </p:blipFill>
          <p:spPr>
            <a:xfrm>
              <a:off x="3834183" y="1685214"/>
              <a:ext cx="4708316" cy="3207084"/>
            </a:xfrm>
            <a:prstGeom prst="rect">
              <a:avLst/>
            </a:prstGeom>
            <a:noFill/>
            <a:ln>
              <a:noFill/>
            </a:ln>
          </p:spPr>
        </p:pic>
        <p:sp>
          <p:nvSpPr>
            <p:cNvPr id="1778" name="Google Shape;1778;g118fea77057_0_1956"/>
            <p:cNvSpPr txBox="1"/>
            <p:nvPr/>
          </p:nvSpPr>
          <p:spPr>
            <a:xfrm>
              <a:off x="870498" y="4665550"/>
              <a:ext cx="3113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68FDF"/>
                  </a:solidFill>
                  <a:latin typeface="Arial"/>
                  <a:ea typeface="Arial"/>
                  <a:cs typeface="Arial"/>
                  <a:sym typeface="Arial"/>
                </a:rPr>
                <a:t>Determine Criticality</a:t>
              </a:r>
              <a:endParaRPr b="1" i="0" sz="20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LFX Insights</a:t>
              </a:r>
              <a:endParaRPr b="0" i="1" sz="2000" u="none" cap="none" strike="noStrike">
                <a:solidFill>
                  <a:srgbClr val="000000"/>
                </a:solidFill>
                <a:latin typeface="Arial"/>
                <a:ea typeface="Arial"/>
                <a:cs typeface="Arial"/>
                <a:sym typeface="Arial"/>
              </a:endParaRPr>
            </a:p>
          </p:txBody>
        </p:sp>
        <p:sp>
          <p:nvSpPr>
            <p:cNvPr id="1779" name="Google Shape;1779;g118fea77057_0_1956"/>
            <p:cNvSpPr txBox="1"/>
            <p:nvPr/>
          </p:nvSpPr>
          <p:spPr>
            <a:xfrm>
              <a:off x="4334698" y="4910875"/>
              <a:ext cx="31134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68FDF"/>
                  </a:solidFill>
                  <a:latin typeface="Arial"/>
                  <a:ea typeface="Arial"/>
                  <a:cs typeface="Arial"/>
                  <a:sym typeface="Arial"/>
                </a:rPr>
                <a:t>Prioritize Real Issues</a:t>
              </a:r>
              <a:endParaRPr b="1" i="0" sz="20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LFX Security</a:t>
              </a:r>
              <a:endParaRPr b="0" i="1" sz="2000" u="none" cap="none" strike="noStrike">
                <a:solidFill>
                  <a:srgbClr val="000000"/>
                </a:solidFill>
                <a:latin typeface="Arial"/>
                <a:ea typeface="Arial"/>
                <a:cs typeface="Arial"/>
                <a:sym typeface="Arial"/>
              </a:endParaRPr>
            </a:p>
          </p:txBody>
        </p:sp>
        <p:sp>
          <p:nvSpPr>
            <p:cNvPr id="1780" name="Google Shape;1780;g118fea77057_0_1956"/>
            <p:cNvSpPr txBox="1"/>
            <p:nvPr/>
          </p:nvSpPr>
          <p:spPr>
            <a:xfrm>
              <a:off x="7684275" y="5176750"/>
              <a:ext cx="3906000" cy="708000"/>
            </a:xfrm>
            <a:prstGeom prst="rect">
              <a:avLst/>
            </a:prstGeom>
            <a:noFill/>
            <a:ln>
              <a:noFill/>
            </a:ln>
          </p:spPr>
          <p:txBody>
            <a:bodyPr anchorCtr="0" anchor="t" bIns="45700" lIns="91425" spcFirstLastPara="1" rIns="91425" wrap="square" tIns="45700">
              <a:spAutoFit/>
            </a:bodyPr>
            <a:lstStyle/>
            <a:p>
              <a:pPr indent="0" lvl="0" marL="0" marR="0" rtl="0" algn="ctr">
                <a:lnSpc>
                  <a:spcPct val="100000"/>
                </a:lnSpc>
                <a:spcBef>
                  <a:spcPts val="0"/>
                </a:spcBef>
                <a:spcAft>
                  <a:spcPts val="0"/>
                </a:spcAft>
                <a:buClr>
                  <a:srgbClr val="000000"/>
                </a:buClr>
                <a:buSzPts val="2000"/>
                <a:buFont typeface="Arial"/>
                <a:buNone/>
              </a:pPr>
              <a:r>
                <a:rPr b="1" i="0" lang="en-US" sz="2000" u="none" cap="none" strike="noStrike">
                  <a:solidFill>
                    <a:srgbClr val="168FDF"/>
                  </a:solidFill>
                  <a:latin typeface="Arial"/>
                  <a:ea typeface="Arial"/>
                  <a:cs typeface="Arial"/>
                  <a:sym typeface="Arial"/>
                </a:rPr>
                <a:t>Drive Results With Investment</a:t>
              </a:r>
              <a:endParaRPr b="1" i="0" sz="2000" u="none" cap="none" strike="noStrike">
                <a:solidFill>
                  <a:srgbClr val="168FDF"/>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2000"/>
                <a:buFont typeface="Arial"/>
                <a:buNone/>
              </a:pPr>
              <a:r>
                <a:rPr b="0" i="1" lang="en-US" sz="2000" u="none" cap="none" strike="noStrike">
                  <a:solidFill>
                    <a:srgbClr val="000000"/>
                  </a:solidFill>
                  <a:latin typeface="Arial"/>
                  <a:ea typeface="Arial"/>
                  <a:cs typeface="Arial"/>
                  <a:sym typeface="Arial"/>
                </a:rPr>
                <a:t>LFX Crowdfunding</a:t>
              </a:r>
              <a:endParaRPr b="0" i="1" sz="2000" u="none" cap="none" strike="noStrike">
                <a:solidFill>
                  <a:srgbClr val="000000"/>
                </a:solidFill>
                <a:latin typeface="Arial"/>
                <a:ea typeface="Arial"/>
                <a:cs typeface="Arial"/>
                <a:sym typeface="Arial"/>
              </a:endParaRPr>
            </a:p>
          </p:txBody>
        </p:sp>
      </p:gr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5" name="Shape 1785"/>
        <p:cNvGrpSpPr/>
        <p:nvPr/>
      </p:nvGrpSpPr>
      <p:grpSpPr>
        <a:xfrm>
          <a:off x="0" y="0"/>
          <a:ext cx="0" cy="0"/>
          <a:chOff x="0" y="0"/>
          <a:chExt cx="0" cy="0"/>
        </a:xfrm>
      </p:grpSpPr>
      <p:sp>
        <p:nvSpPr>
          <p:cNvPr id="1786" name="Google Shape;1786;g118fea77057_0_1967"/>
          <p:cNvSpPr/>
          <p:nvPr/>
        </p:nvSpPr>
        <p:spPr>
          <a:xfrm>
            <a:off x="3923668" y="1460012"/>
            <a:ext cx="3486300" cy="1529700"/>
          </a:xfrm>
          <a:prstGeom prst="roundRect">
            <a:avLst>
              <a:gd fmla="val 16667" name="adj"/>
            </a:avLst>
          </a:prstGeom>
          <a:solidFill>
            <a:srgbClr val="FFFFFF"/>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ill Sans"/>
              <a:ea typeface="Gill Sans"/>
              <a:cs typeface="Gill Sans"/>
              <a:sym typeface="Gill Sans"/>
            </a:endParaRPr>
          </a:p>
        </p:txBody>
      </p:sp>
      <p:sp>
        <p:nvSpPr>
          <p:cNvPr id="1787" name="Google Shape;1787;g118fea77057_0_1967"/>
          <p:cNvSpPr/>
          <p:nvPr/>
        </p:nvSpPr>
        <p:spPr>
          <a:xfrm>
            <a:off x="5767475" y="1573200"/>
            <a:ext cx="1386300" cy="1265100"/>
          </a:xfrm>
          <a:prstGeom prst="frame">
            <a:avLst>
              <a:gd fmla="val 12500" name="adj1"/>
            </a:avLst>
          </a:prstGeom>
          <a:solidFill>
            <a:srgbClr val="2F549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Reports Portal</a:t>
            </a:r>
            <a:endParaRPr b="0" i="0" sz="1600" u="none" cap="none" strike="noStrike">
              <a:solidFill>
                <a:schemeClr val="dk1"/>
              </a:solidFill>
              <a:latin typeface="Arial"/>
              <a:ea typeface="Arial"/>
              <a:cs typeface="Arial"/>
              <a:sym typeface="Arial"/>
            </a:endParaRPr>
          </a:p>
        </p:txBody>
      </p:sp>
      <p:sp>
        <p:nvSpPr>
          <p:cNvPr id="1788" name="Google Shape;1788;g118fea77057_0_1967"/>
          <p:cNvSpPr/>
          <p:nvPr/>
        </p:nvSpPr>
        <p:spPr>
          <a:xfrm>
            <a:off x="4124875" y="1573200"/>
            <a:ext cx="1386300" cy="1265100"/>
          </a:xfrm>
          <a:prstGeom prst="frame">
            <a:avLst>
              <a:gd fmla="val 12500" name="adj1"/>
            </a:avLst>
          </a:prstGeom>
          <a:solidFill>
            <a:srgbClr val="2F549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Triage Portal</a:t>
            </a:r>
            <a:endParaRPr b="0" i="0" sz="1600" u="none" cap="none" strike="noStrike">
              <a:solidFill>
                <a:schemeClr val="dk1"/>
              </a:solidFill>
              <a:latin typeface="Arial"/>
              <a:ea typeface="Arial"/>
              <a:cs typeface="Arial"/>
              <a:sym typeface="Arial"/>
            </a:endParaRPr>
          </a:p>
        </p:txBody>
      </p:sp>
      <p:pic>
        <p:nvPicPr>
          <p:cNvPr id="1789" name="Google Shape;1789;g118fea77057_0_1967"/>
          <p:cNvPicPr preferRelativeResize="0"/>
          <p:nvPr/>
        </p:nvPicPr>
        <p:blipFill rotWithShape="1">
          <a:blip r:embed="rId3">
            <a:alphaModFix/>
          </a:blip>
          <a:srcRect b="0" l="0" r="0" t="0"/>
          <a:stretch/>
        </p:blipFill>
        <p:spPr>
          <a:xfrm>
            <a:off x="1542757" y="1728286"/>
            <a:ext cx="1014126" cy="954924"/>
          </a:xfrm>
          <a:prstGeom prst="rect">
            <a:avLst/>
          </a:prstGeom>
          <a:noFill/>
          <a:ln>
            <a:noFill/>
          </a:ln>
        </p:spPr>
      </p:pic>
      <p:pic>
        <p:nvPicPr>
          <p:cNvPr id="1790" name="Google Shape;1790;g118fea77057_0_1967"/>
          <p:cNvPicPr preferRelativeResize="0"/>
          <p:nvPr/>
        </p:nvPicPr>
        <p:blipFill rotWithShape="1">
          <a:blip r:embed="rId4">
            <a:alphaModFix/>
          </a:blip>
          <a:srcRect b="0" l="0" r="0" t="0"/>
          <a:stretch/>
        </p:blipFill>
        <p:spPr>
          <a:xfrm>
            <a:off x="8883351" y="1728273"/>
            <a:ext cx="1014126" cy="954924"/>
          </a:xfrm>
          <a:prstGeom prst="rect">
            <a:avLst/>
          </a:prstGeom>
          <a:noFill/>
          <a:ln>
            <a:noFill/>
          </a:ln>
        </p:spPr>
      </p:pic>
      <p:cxnSp>
        <p:nvCxnSpPr>
          <p:cNvPr id="1791" name="Google Shape;1791;g118fea77057_0_1967"/>
          <p:cNvCxnSpPr>
            <a:stCxn id="1789" idx="3"/>
            <a:endCxn id="1788" idx="1"/>
          </p:cNvCxnSpPr>
          <p:nvPr/>
        </p:nvCxnSpPr>
        <p:spPr>
          <a:xfrm>
            <a:off x="2556883" y="2205748"/>
            <a:ext cx="1568100" cy="0"/>
          </a:xfrm>
          <a:prstGeom prst="straightConnector1">
            <a:avLst/>
          </a:prstGeom>
          <a:noFill/>
          <a:ln cap="flat" cmpd="sng" w="9525">
            <a:solidFill>
              <a:srgbClr val="595959"/>
            </a:solidFill>
            <a:prstDash val="solid"/>
            <a:round/>
            <a:headEnd len="sm" w="sm" type="none"/>
            <a:tailEnd len="med" w="med" type="triangle"/>
          </a:ln>
        </p:spPr>
      </p:cxnSp>
      <p:cxnSp>
        <p:nvCxnSpPr>
          <p:cNvPr id="1792" name="Google Shape;1792;g118fea77057_0_1967"/>
          <p:cNvCxnSpPr>
            <a:stCxn id="1790" idx="1"/>
            <a:endCxn id="1787" idx="3"/>
          </p:cNvCxnSpPr>
          <p:nvPr/>
        </p:nvCxnSpPr>
        <p:spPr>
          <a:xfrm rot="10800000">
            <a:off x="7153851" y="2205735"/>
            <a:ext cx="1729500" cy="0"/>
          </a:xfrm>
          <a:prstGeom prst="straightConnector1">
            <a:avLst/>
          </a:prstGeom>
          <a:noFill/>
          <a:ln cap="flat" cmpd="sng" w="9525">
            <a:solidFill>
              <a:srgbClr val="595959"/>
            </a:solidFill>
            <a:prstDash val="solid"/>
            <a:round/>
            <a:headEnd len="sm" w="sm" type="none"/>
            <a:tailEnd len="med" w="med" type="triangle"/>
          </a:ln>
        </p:spPr>
      </p:cxnSp>
      <p:sp>
        <p:nvSpPr>
          <p:cNvPr id="1793" name="Google Shape;1793;g118fea77057_0_1967"/>
          <p:cNvSpPr/>
          <p:nvPr/>
        </p:nvSpPr>
        <p:spPr>
          <a:xfrm>
            <a:off x="1356615" y="2850908"/>
            <a:ext cx="1386300" cy="1063200"/>
          </a:xfrm>
          <a:prstGeom prst="frame">
            <a:avLst>
              <a:gd fmla="val 12500" name="adj1"/>
            </a:avLst>
          </a:prstGeom>
          <a:solidFill>
            <a:srgbClr val="2F5496"/>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Dev</a:t>
            </a:r>
            <a:endParaRPr b="0" i="0" sz="1600" u="none" cap="none" strike="noStrike">
              <a:solidFill>
                <a:schemeClr val="dk1"/>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chemeClr val="dk1"/>
                </a:solidFill>
                <a:latin typeface="Arial"/>
                <a:ea typeface="Arial"/>
                <a:cs typeface="Arial"/>
                <a:sym typeface="Arial"/>
              </a:rPr>
              <a:t>Pipeline</a:t>
            </a:r>
            <a:endParaRPr b="0" i="0" sz="1600" u="none" cap="none" strike="noStrike">
              <a:solidFill>
                <a:schemeClr val="dk1"/>
              </a:solidFill>
              <a:latin typeface="Arial"/>
              <a:ea typeface="Arial"/>
              <a:cs typeface="Arial"/>
              <a:sym typeface="Arial"/>
            </a:endParaRPr>
          </a:p>
        </p:txBody>
      </p:sp>
      <p:cxnSp>
        <p:nvCxnSpPr>
          <p:cNvPr id="1794" name="Google Shape;1794;g118fea77057_0_1967"/>
          <p:cNvCxnSpPr>
            <a:stCxn id="1788" idx="2"/>
            <a:endCxn id="1795" idx="3"/>
          </p:cNvCxnSpPr>
          <p:nvPr/>
        </p:nvCxnSpPr>
        <p:spPr>
          <a:xfrm rot="5400000">
            <a:off x="4358275" y="2922450"/>
            <a:ext cx="543900" cy="375600"/>
          </a:xfrm>
          <a:prstGeom prst="bentConnector2">
            <a:avLst/>
          </a:prstGeom>
          <a:noFill/>
          <a:ln cap="flat" cmpd="sng" w="9525">
            <a:solidFill>
              <a:srgbClr val="168FDF"/>
            </a:solidFill>
            <a:prstDash val="solid"/>
            <a:round/>
            <a:headEnd len="sm" w="sm" type="none"/>
            <a:tailEnd len="sm" w="sm" type="none"/>
          </a:ln>
        </p:spPr>
      </p:cxnSp>
      <p:sp>
        <p:nvSpPr>
          <p:cNvPr id="1795" name="Google Shape;1795;g118fea77057_0_1967"/>
          <p:cNvSpPr/>
          <p:nvPr/>
        </p:nvSpPr>
        <p:spPr>
          <a:xfrm>
            <a:off x="3110609" y="3207140"/>
            <a:ext cx="1331700" cy="350400"/>
          </a:xfrm>
          <a:prstGeom prst="roundRect">
            <a:avLst>
              <a:gd fmla="val 16667" name="adj"/>
            </a:avLst>
          </a:prstGeom>
          <a:solidFill>
            <a:srgbClr val="168FD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rgbClr val="FFFFFF"/>
                </a:solidFill>
                <a:latin typeface="Arial"/>
                <a:ea typeface="Arial"/>
                <a:cs typeface="Arial"/>
                <a:sym typeface="Arial"/>
              </a:rPr>
              <a:t>Integrations</a:t>
            </a:r>
            <a:endParaRPr b="0" i="0" sz="1333" u="none" cap="none" strike="noStrike">
              <a:solidFill>
                <a:srgbClr val="FFFFFF"/>
              </a:solidFill>
              <a:latin typeface="Arial"/>
              <a:ea typeface="Arial"/>
              <a:cs typeface="Arial"/>
              <a:sym typeface="Arial"/>
            </a:endParaRPr>
          </a:p>
        </p:txBody>
      </p:sp>
      <p:cxnSp>
        <p:nvCxnSpPr>
          <p:cNvPr id="1796" name="Google Shape;1796;g118fea77057_0_1967"/>
          <p:cNvCxnSpPr>
            <a:stCxn id="1795" idx="1"/>
            <a:endCxn id="1793" idx="3"/>
          </p:cNvCxnSpPr>
          <p:nvPr/>
        </p:nvCxnSpPr>
        <p:spPr>
          <a:xfrm flipH="1">
            <a:off x="2742809" y="3382340"/>
            <a:ext cx="367800" cy="300"/>
          </a:xfrm>
          <a:prstGeom prst="straightConnector1">
            <a:avLst/>
          </a:prstGeom>
          <a:noFill/>
          <a:ln cap="flat" cmpd="sng" w="9525">
            <a:solidFill>
              <a:srgbClr val="168FDF"/>
            </a:solidFill>
            <a:prstDash val="solid"/>
            <a:round/>
            <a:headEnd len="sm" w="sm" type="none"/>
            <a:tailEnd len="med" w="med" type="triangle"/>
          </a:ln>
        </p:spPr>
      </p:cxnSp>
      <p:sp>
        <p:nvSpPr>
          <p:cNvPr id="1797" name="Google Shape;1797;g118fea77057_0_1967"/>
          <p:cNvSpPr/>
          <p:nvPr/>
        </p:nvSpPr>
        <p:spPr>
          <a:xfrm>
            <a:off x="485450" y="4116500"/>
            <a:ext cx="7999200" cy="613500"/>
          </a:xfrm>
          <a:prstGeom prst="roundRect">
            <a:avLst>
              <a:gd fmla="val 16667" name="adj"/>
            </a:avLst>
          </a:prstGeom>
          <a:solidFill>
            <a:srgbClr val="168FD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b="0" i="0" lang="en-US" sz="1600" u="none" cap="none" strike="noStrike">
                <a:solidFill>
                  <a:srgbClr val="FFFFFF"/>
                </a:solidFill>
                <a:latin typeface="Arial"/>
                <a:ea typeface="Arial"/>
                <a:cs typeface="Arial"/>
                <a:sym typeface="Arial"/>
              </a:rPr>
              <a:t>LFX Data Lake</a:t>
            </a:r>
            <a:endParaRPr b="0" i="0" sz="1600" u="none" cap="none" strike="noStrike">
              <a:solidFill>
                <a:srgbClr val="FFFFFF"/>
              </a:solidFill>
              <a:latin typeface="Arial"/>
              <a:ea typeface="Arial"/>
              <a:cs typeface="Arial"/>
              <a:sym typeface="Arial"/>
            </a:endParaRPr>
          </a:p>
        </p:txBody>
      </p:sp>
      <p:sp>
        <p:nvSpPr>
          <p:cNvPr id="1798" name="Google Shape;1798;g118fea77057_0_1967"/>
          <p:cNvSpPr/>
          <p:nvPr/>
        </p:nvSpPr>
        <p:spPr>
          <a:xfrm>
            <a:off x="485460" y="5110144"/>
            <a:ext cx="10911600" cy="286800"/>
          </a:xfrm>
          <a:prstGeom prst="roundRect">
            <a:avLst>
              <a:gd fmla="val 16667" name="adj"/>
            </a:avLst>
          </a:prstGeom>
          <a:solidFill>
            <a:srgbClr val="D9EAD3"/>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400"/>
              <a:buFont typeface="Arial"/>
              <a:buNone/>
            </a:pPr>
            <a:r>
              <a:rPr b="0" i="0" lang="en-US" sz="1400" u="none" cap="none" strike="noStrike">
                <a:solidFill>
                  <a:schemeClr val="dk1"/>
                </a:solidFill>
                <a:latin typeface="Arial"/>
                <a:ea typeface="Arial"/>
                <a:cs typeface="Arial"/>
                <a:sym typeface="Arial"/>
              </a:rPr>
              <a:t>LFX Connector Layer</a:t>
            </a:r>
            <a:endParaRPr b="0" i="0" sz="1400" u="none" cap="none" strike="noStrike">
              <a:solidFill>
                <a:schemeClr val="dk1"/>
              </a:solidFill>
              <a:latin typeface="Arial"/>
              <a:ea typeface="Arial"/>
              <a:cs typeface="Arial"/>
              <a:sym typeface="Arial"/>
            </a:endParaRPr>
          </a:p>
        </p:txBody>
      </p:sp>
      <p:sp>
        <p:nvSpPr>
          <p:cNvPr id="1799" name="Google Shape;1799;g118fea77057_0_1967"/>
          <p:cNvSpPr/>
          <p:nvPr/>
        </p:nvSpPr>
        <p:spPr>
          <a:xfrm>
            <a:off x="2037159" y="5777083"/>
            <a:ext cx="1456500" cy="482400"/>
          </a:xfrm>
          <a:prstGeom prst="roundRect">
            <a:avLst>
              <a:gd fmla="val 16667" name="adj"/>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Blubracket</a:t>
            </a:r>
            <a:endParaRPr b="0" i="0" sz="1333"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(Code Secrets)</a:t>
            </a:r>
            <a:endParaRPr b="0" i="0" sz="1333" u="none" cap="none" strike="noStrike">
              <a:solidFill>
                <a:schemeClr val="dk1"/>
              </a:solidFill>
              <a:latin typeface="Gill Sans"/>
              <a:ea typeface="Gill Sans"/>
              <a:cs typeface="Gill Sans"/>
              <a:sym typeface="Gill Sans"/>
            </a:endParaRPr>
          </a:p>
        </p:txBody>
      </p:sp>
      <p:sp>
        <p:nvSpPr>
          <p:cNvPr id="1800" name="Google Shape;1800;g118fea77057_0_1967"/>
          <p:cNvSpPr/>
          <p:nvPr/>
        </p:nvSpPr>
        <p:spPr>
          <a:xfrm>
            <a:off x="475933" y="5777067"/>
            <a:ext cx="1456500" cy="482400"/>
          </a:xfrm>
          <a:prstGeom prst="roundRect">
            <a:avLst>
              <a:gd fmla="val 16667" name="adj"/>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Snyk.io</a:t>
            </a:r>
            <a:endParaRPr b="0" i="0" sz="1333"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(vulnerabilities)</a:t>
            </a:r>
            <a:endParaRPr b="0" i="0" sz="1333" u="none" cap="none" strike="noStrike">
              <a:solidFill>
                <a:schemeClr val="dk1"/>
              </a:solidFill>
              <a:latin typeface="Gill Sans"/>
              <a:ea typeface="Gill Sans"/>
              <a:cs typeface="Gill Sans"/>
              <a:sym typeface="Gill Sans"/>
            </a:endParaRPr>
          </a:p>
        </p:txBody>
      </p:sp>
      <p:sp>
        <p:nvSpPr>
          <p:cNvPr id="1801" name="Google Shape;1801;g118fea77057_0_1967"/>
          <p:cNvSpPr/>
          <p:nvPr/>
        </p:nvSpPr>
        <p:spPr>
          <a:xfrm>
            <a:off x="3598300" y="5777067"/>
            <a:ext cx="1524300" cy="482400"/>
          </a:xfrm>
          <a:prstGeom prst="roundRect">
            <a:avLst>
              <a:gd fmla="val 16667" name="adj"/>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CII Badging</a:t>
            </a:r>
            <a:endParaRPr b="0" i="0" sz="1333"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(Best Practices)</a:t>
            </a:r>
            <a:endParaRPr b="0" i="0" sz="1333" u="none" cap="none" strike="noStrike">
              <a:solidFill>
                <a:schemeClr val="dk1"/>
              </a:solidFill>
              <a:latin typeface="Gill Sans"/>
              <a:ea typeface="Gill Sans"/>
              <a:cs typeface="Gill Sans"/>
              <a:sym typeface="Gill Sans"/>
            </a:endParaRPr>
          </a:p>
        </p:txBody>
      </p:sp>
      <p:sp>
        <p:nvSpPr>
          <p:cNvPr id="1802" name="Google Shape;1802;g118fea77057_0_1967"/>
          <p:cNvSpPr/>
          <p:nvPr/>
        </p:nvSpPr>
        <p:spPr>
          <a:xfrm>
            <a:off x="5261025" y="5777083"/>
            <a:ext cx="1386300" cy="482400"/>
          </a:xfrm>
          <a:prstGeom prst="roundRect">
            <a:avLst>
              <a:gd fmla="val 16667" name="adj"/>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Scorecards</a:t>
            </a:r>
            <a:endParaRPr b="0" i="0" sz="1333" u="none" cap="none" strike="noStrike">
              <a:solidFill>
                <a:schemeClr val="dk1"/>
              </a:solidFill>
              <a:latin typeface="Gill Sans"/>
              <a:ea typeface="Gill Sans"/>
              <a:cs typeface="Gill Sans"/>
              <a:sym typeface="Gill Sans"/>
            </a:endParaRPr>
          </a:p>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(Criticality)</a:t>
            </a:r>
            <a:endParaRPr b="0" i="0" sz="1333" u="none" cap="none" strike="noStrike">
              <a:solidFill>
                <a:schemeClr val="dk1"/>
              </a:solidFill>
              <a:latin typeface="Gill Sans"/>
              <a:ea typeface="Gill Sans"/>
              <a:cs typeface="Gill Sans"/>
              <a:sym typeface="Gill Sans"/>
            </a:endParaRPr>
          </a:p>
        </p:txBody>
      </p:sp>
      <p:sp>
        <p:nvSpPr>
          <p:cNvPr id="1803" name="Google Shape;1803;g118fea77057_0_1967"/>
          <p:cNvSpPr/>
          <p:nvPr/>
        </p:nvSpPr>
        <p:spPr>
          <a:xfrm>
            <a:off x="6785467" y="5777083"/>
            <a:ext cx="1331700" cy="482400"/>
          </a:xfrm>
          <a:prstGeom prst="roundRect">
            <a:avLst>
              <a:gd fmla="val 16667" name="adj"/>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CodeQL</a:t>
            </a:r>
            <a:endParaRPr b="0" i="0" sz="1333" u="none" cap="none" strike="noStrike">
              <a:solidFill>
                <a:schemeClr val="dk1"/>
              </a:solidFill>
              <a:latin typeface="Gill Sans"/>
              <a:ea typeface="Gill Sans"/>
              <a:cs typeface="Gill Sans"/>
              <a:sym typeface="Gill Sans"/>
            </a:endParaRPr>
          </a:p>
        </p:txBody>
      </p:sp>
      <p:sp>
        <p:nvSpPr>
          <p:cNvPr id="1804" name="Google Shape;1804;g118fea77057_0_1967"/>
          <p:cNvSpPr/>
          <p:nvPr/>
        </p:nvSpPr>
        <p:spPr>
          <a:xfrm>
            <a:off x="8221847" y="5777083"/>
            <a:ext cx="1331700" cy="482400"/>
          </a:xfrm>
          <a:prstGeom prst="roundRect">
            <a:avLst>
              <a:gd fmla="val 16667" name="adj"/>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OSS Fuzz</a:t>
            </a:r>
            <a:endParaRPr b="0" i="0" sz="1333" u="none" cap="none" strike="noStrike">
              <a:solidFill>
                <a:schemeClr val="dk1"/>
              </a:solidFill>
              <a:latin typeface="Gill Sans"/>
              <a:ea typeface="Gill Sans"/>
              <a:cs typeface="Gill Sans"/>
              <a:sym typeface="Gill Sans"/>
            </a:endParaRPr>
          </a:p>
        </p:txBody>
      </p:sp>
      <p:sp>
        <p:nvSpPr>
          <p:cNvPr id="1805" name="Google Shape;1805;g118fea77057_0_1967"/>
          <p:cNvSpPr/>
          <p:nvPr/>
        </p:nvSpPr>
        <p:spPr>
          <a:xfrm>
            <a:off x="9658225" y="5777083"/>
            <a:ext cx="1331700" cy="482400"/>
          </a:xfrm>
          <a:prstGeom prst="roundRect">
            <a:avLst>
              <a:gd fmla="val 16667" name="adj"/>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chemeClr val="dk1"/>
                </a:solidFill>
                <a:latin typeface="Gill Sans"/>
                <a:ea typeface="Gill Sans"/>
                <a:cs typeface="Gill Sans"/>
                <a:sym typeface="Gill Sans"/>
              </a:rPr>
              <a:t>SBOM Generators</a:t>
            </a:r>
            <a:endParaRPr b="0" i="0" sz="1333" u="none" cap="none" strike="noStrike">
              <a:solidFill>
                <a:schemeClr val="dk1"/>
              </a:solidFill>
              <a:latin typeface="Gill Sans"/>
              <a:ea typeface="Gill Sans"/>
              <a:cs typeface="Gill Sans"/>
              <a:sym typeface="Gill Sans"/>
            </a:endParaRPr>
          </a:p>
        </p:txBody>
      </p:sp>
      <p:sp>
        <p:nvSpPr>
          <p:cNvPr id="1806" name="Google Shape;1806;g118fea77057_0_1967"/>
          <p:cNvSpPr/>
          <p:nvPr/>
        </p:nvSpPr>
        <p:spPr>
          <a:xfrm>
            <a:off x="11113157" y="5910132"/>
            <a:ext cx="197700" cy="197100"/>
          </a:xfrm>
          <a:prstGeom prst="ellipse">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ill Sans"/>
              <a:ea typeface="Gill Sans"/>
              <a:cs typeface="Gill Sans"/>
              <a:sym typeface="Gill Sans"/>
            </a:endParaRPr>
          </a:p>
        </p:txBody>
      </p:sp>
      <p:sp>
        <p:nvSpPr>
          <p:cNvPr id="1807" name="Google Shape;1807;g118fea77057_0_1967"/>
          <p:cNvSpPr/>
          <p:nvPr/>
        </p:nvSpPr>
        <p:spPr>
          <a:xfrm>
            <a:off x="11407469" y="5910132"/>
            <a:ext cx="197700" cy="197100"/>
          </a:xfrm>
          <a:prstGeom prst="ellipse">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ill Sans"/>
              <a:ea typeface="Gill Sans"/>
              <a:cs typeface="Gill Sans"/>
              <a:sym typeface="Gill Sans"/>
            </a:endParaRPr>
          </a:p>
        </p:txBody>
      </p:sp>
      <p:sp>
        <p:nvSpPr>
          <p:cNvPr id="1808" name="Google Shape;1808;g118fea77057_0_1967"/>
          <p:cNvSpPr/>
          <p:nvPr/>
        </p:nvSpPr>
        <p:spPr>
          <a:xfrm>
            <a:off x="11701780" y="5910132"/>
            <a:ext cx="197700" cy="197100"/>
          </a:xfrm>
          <a:prstGeom prst="ellipse">
            <a:avLst/>
          </a:prstGeom>
          <a:solidFill>
            <a:srgbClr val="F2F2F2"/>
          </a:solidFill>
          <a:ln cap="flat" cmpd="sng" w="9525">
            <a:solidFill>
              <a:srgbClr val="595959"/>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400"/>
              <a:buFont typeface="Arial"/>
              <a:buNone/>
            </a:pPr>
            <a:r>
              <a:t/>
            </a:r>
            <a:endParaRPr b="0" i="0" sz="2400" u="none" cap="none" strike="noStrike">
              <a:solidFill>
                <a:schemeClr val="dk1"/>
              </a:solidFill>
              <a:latin typeface="Gill Sans"/>
              <a:ea typeface="Gill Sans"/>
              <a:cs typeface="Gill Sans"/>
              <a:sym typeface="Gill Sans"/>
            </a:endParaRPr>
          </a:p>
        </p:txBody>
      </p:sp>
      <p:cxnSp>
        <p:nvCxnSpPr>
          <p:cNvPr id="1809" name="Google Shape;1809;g118fea77057_0_1967"/>
          <p:cNvCxnSpPr/>
          <p:nvPr/>
        </p:nvCxnSpPr>
        <p:spPr>
          <a:xfrm rot="10800000">
            <a:off x="1197883" y="5384367"/>
            <a:ext cx="6300" cy="392700"/>
          </a:xfrm>
          <a:prstGeom prst="straightConnector1">
            <a:avLst/>
          </a:prstGeom>
          <a:noFill/>
          <a:ln cap="flat" cmpd="sng" w="9525">
            <a:solidFill>
              <a:srgbClr val="168FDF"/>
            </a:solidFill>
            <a:prstDash val="solid"/>
            <a:round/>
            <a:headEnd len="sm" w="sm" type="none"/>
            <a:tailEnd len="med" w="med" type="triangle"/>
          </a:ln>
        </p:spPr>
      </p:cxnSp>
      <p:cxnSp>
        <p:nvCxnSpPr>
          <p:cNvPr id="1810" name="Google Shape;1810;g118fea77057_0_1967"/>
          <p:cNvCxnSpPr/>
          <p:nvPr/>
        </p:nvCxnSpPr>
        <p:spPr>
          <a:xfrm rot="10800000">
            <a:off x="2718476" y="5384383"/>
            <a:ext cx="6300" cy="392700"/>
          </a:xfrm>
          <a:prstGeom prst="straightConnector1">
            <a:avLst/>
          </a:prstGeom>
          <a:noFill/>
          <a:ln cap="flat" cmpd="sng" w="9525">
            <a:solidFill>
              <a:srgbClr val="168FDF"/>
            </a:solidFill>
            <a:prstDash val="solid"/>
            <a:round/>
            <a:headEnd len="sm" w="sm" type="none"/>
            <a:tailEnd len="med" w="med" type="triangle"/>
          </a:ln>
        </p:spPr>
      </p:cxnSp>
      <p:cxnSp>
        <p:nvCxnSpPr>
          <p:cNvPr id="1811" name="Google Shape;1811;g118fea77057_0_1967"/>
          <p:cNvCxnSpPr/>
          <p:nvPr/>
        </p:nvCxnSpPr>
        <p:spPr>
          <a:xfrm rot="10800000">
            <a:off x="4391470" y="5384383"/>
            <a:ext cx="6300" cy="392700"/>
          </a:xfrm>
          <a:prstGeom prst="straightConnector1">
            <a:avLst/>
          </a:prstGeom>
          <a:noFill/>
          <a:ln cap="flat" cmpd="sng" w="9525">
            <a:solidFill>
              <a:srgbClr val="168FDF"/>
            </a:solidFill>
            <a:prstDash val="solid"/>
            <a:round/>
            <a:headEnd len="sm" w="sm" type="none"/>
            <a:tailEnd len="med" w="med" type="triangle"/>
          </a:ln>
        </p:spPr>
      </p:cxnSp>
      <p:cxnSp>
        <p:nvCxnSpPr>
          <p:cNvPr id="1812" name="Google Shape;1812;g118fea77057_0_1967"/>
          <p:cNvCxnSpPr/>
          <p:nvPr/>
        </p:nvCxnSpPr>
        <p:spPr>
          <a:xfrm rot="10800000">
            <a:off x="5912063" y="5384383"/>
            <a:ext cx="6300" cy="392700"/>
          </a:xfrm>
          <a:prstGeom prst="straightConnector1">
            <a:avLst/>
          </a:prstGeom>
          <a:noFill/>
          <a:ln cap="flat" cmpd="sng" w="9525">
            <a:solidFill>
              <a:srgbClr val="168FDF"/>
            </a:solidFill>
            <a:prstDash val="solid"/>
            <a:round/>
            <a:headEnd len="sm" w="sm" type="none"/>
            <a:tailEnd len="med" w="med" type="triangle"/>
          </a:ln>
        </p:spPr>
      </p:cxnSp>
      <p:cxnSp>
        <p:nvCxnSpPr>
          <p:cNvPr id="1813" name="Google Shape;1813;g118fea77057_0_1967"/>
          <p:cNvCxnSpPr/>
          <p:nvPr/>
        </p:nvCxnSpPr>
        <p:spPr>
          <a:xfrm rot="10800000">
            <a:off x="7432657" y="5384383"/>
            <a:ext cx="6300" cy="392700"/>
          </a:xfrm>
          <a:prstGeom prst="straightConnector1">
            <a:avLst/>
          </a:prstGeom>
          <a:noFill/>
          <a:ln cap="flat" cmpd="sng" w="9525">
            <a:solidFill>
              <a:srgbClr val="168FDF"/>
            </a:solidFill>
            <a:prstDash val="solid"/>
            <a:round/>
            <a:headEnd len="sm" w="sm" type="none"/>
            <a:tailEnd len="med" w="med" type="triangle"/>
          </a:ln>
        </p:spPr>
      </p:cxnSp>
      <p:cxnSp>
        <p:nvCxnSpPr>
          <p:cNvPr id="1814" name="Google Shape;1814;g118fea77057_0_1967"/>
          <p:cNvCxnSpPr/>
          <p:nvPr/>
        </p:nvCxnSpPr>
        <p:spPr>
          <a:xfrm rot="10800000">
            <a:off x="8877050" y="5384383"/>
            <a:ext cx="6300" cy="392700"/>
          </a:xfrm>
          <a:prstGeom prst="straightConnector1">
            <a:avLst/>
          </a:prstGeom>
          <a:noFill/>
          <a:ln cap="flat" cmpd="sng" w="9525">
            <a:solidFill>
              <a:srgbClr val="168FDF"/>
            </a:solidFill>
            <a:prstDash val="solid"/>
            <a:round/>
            <a:headEnd len="sm" w="sm" type="none"/>
            <a:tailEnd len="med" w="med" type="triangle"/>
          </a:ln>
        </p:spPr>
      </p:cxnSp>
      <p:cxnSp>
        <p:nvCxnSpPr>
          <p:cNvPr id="1815" name="Google Shape;1815;g118fea77057_0_1967"/>
          <p:cNvCxnSpPr/>
          <p:nvPr/>
        </p:nvCxnSpPr>
        <p:spPr>
          <a:xfrm rot="10800000">
            <a:off x="10321444" y="5384383"/>
            <a:ext cx="6300" cy="392700"/>
          </a:xfrm>
          <a:prstGeom prst="straightConnector1">
            <a:avLst/>
          </a:prstGeom>
          <a:noFill/>
          <a:ln cap="flat" cmpd="sng" w="9525">
            <a:solidFill>
              <a:srgbClr val="168FDF"/>
            </a:solidFill>
            <a:prstDash val="solid"/>
            <a:round/>
            <a:headEnd len="sm" w="sm" type="none"/>
            <a:tailEnd len="med" w="med" type="triangle"/>
          </a:ln>
        </p:spPr>
      </p:cxnSp>
      <p:sp>
        <p:nvSpPr>
          <p:cNvPr id="1816" name="Google Shape;1816;g118fea77057_0_1967"/>
          <p:cNvSpPr/>
          <p:nvPr/>
        </p:nvSpPr>
        <p:spPr>
          <a:xfrm>
            <a:off x="8849915" y="4116604"/>
            <a:ext cx="2547300" cy="613500"/>
          </a:xfrm>
          <a:prstGeom prst="roundRect">
            <a:avLst>
              <a:gd fmla="val 16667" name="adj"/>
            </a:avLst>
          </a:prstGeom>
          <a:solidFill>
            <a:srgbClr val="168FD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rgbClr val="FFFFFF"/>
                </a:solidFill>
                <a:latin typeface="Arial"/>
                <a:ea typeface="Arial"/>
                <a:cs typeface="Arial"/>
                <a:sym typeface="Arial"/>
              </a:rPr>
              <a:t>LFX Insights (Code &amp; Ecosystem Metrics)</a:t>
            </a:r>
            <a:endParaRPr b="0" i="0" sz="1333" u="none" cap="none" strike="noStrike">
              <a:solidFill>
                <a:srgbClr val="FFFFFF"/>
              </a:solidFill>
              <a:latin typeface="Arial"/>
              <a:ea typeface="Arial"/>
              <a:cs typeface="Arial"/>
              <a:sym typeface="Arial"/>
            </a:endParaRPr>
          </a:p>
        </p:txBody>
      </p:sp>
      <p:cxnSp>
        <p:nvCxnSpPr>
          <p:cNvPr id="1817" name="Google Shape;1817;g118fea77057_0_1967"/>
          <p:cNvCxnSpPr>
            <a:stCxn id="1816" idx="1"/>
            <a:endCxn id="1797" idx="3"/>
          </p:cNvCxnSpPr>
          <p:nvPr/>
        </p:nvCxnSpPr>
        <p:spPr>
          <a:xfrm rot="10800000">
            <a:off x="8484515" y="4423354"/>
            <a:ext cx="365400" cy="0"/>
          </a:xfrm>
          <a:prstGeom prst="straightConnector1">
            <a:avLst/>
          </a:prstGeom>
          <a:noFill/>
          <a:ln cap="flat" cmpd="sng" w="9525">
            <a:solidFill>
              <a:srgbClr val="168FDF"/>
            </a:solidFill>
            <a:prstDash val="solid"/>
            <a:round/>
            <a:headEnd len="sm" w="sm" type="none"/>
            <a:tailEnd len="med" w="med" type="triangle"/>
          </a:ln>
        </p:spPr>
      </p:cxnSp>
      <p:cxnSp>
        <p:nvCxnSpPr>
          <p:cNvPr id="1818" name="Google Shape;1818;g118fea77057_0_1967"/>
          <p:cNvCxnSpPr>
            <a:endCxn id="1797" idx="2"/>
          </p:cNvCxnSpPr>
          <p:nvPr/>
        </p:nvCxnSpPr>
        <p:spPr>
          <a:xfrm flipH="1" rot="10800000">
            <a:off x="4481150" y="4730000"/>
            <a:ext cx="3900" cy="405300"/>
          </a:xfrm>
          <a:prstGeom prst="straightConnector1">
            <a:avLst/>
          </a:prstGeom>
          <a:noFill/>
          <a:ln cap="flat" cmpd="sng" w="9525">
            <a:solidFill>
              <a:srgbClr val="168FDF"/>
            </a:solidFill>
            <a:prstDash val="solid"/>
            <a:round/>
            <a:headEnd len="sm" w="sm" type="none"/>
            <a:tailEnd len="med" w="med" type="triangle"/>
          </a:ln>
        </p:spPr>
      </p:cxnSp>
      <p:sp>
        <p:nvSpPr>
          <p:cNvPr id="1819" name="Google Shape;1819;g118fea77057_0_1967"/>
          <p:cNvSpPr/>
          <p:nvPr/>
        </p:nvSpPr>
        <p:spPr>
          <a:xfrm>
            <a:off x="6354184" y="3413248"/>
            <a:ext cx="2090100" cy="501300"/>
          </a:xfrm>
          <a:prstGeom prst="roundRect">
            <a:avLst>
              <a:gd fmla="val 16667" name="adj"/>
            </a:avLst>
          </a:prstGeom>
          <a:solidFill>
            <a:srgbClr val="168FDF"/>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333"/>
              <a:buFont typeface="Arial"/>
              <a:buNone/>
            </a:pPr>
            <a:r>
              <a:rPr b="0" i="0" lang="en-US" sz="1333" u="none" cap="none" strike="noStrike">
                <a:solidFill>
                  <a:srgbClr val="FFFFFF"/>
                </a:solidFill>
                <a:latin typeface="Arial"/>
                <a:ea typeface="Arial"/>
                <a:cs typeface="Arial"/>
                <a:sym typeface="Arial"/>
              </a:rPr>
              <a:t>Distributed Identity, Access and RBAC</a:t>
            </a:r>
            <a:endParaRPr b="0" i="0" sz="1333" u="none" cap="none" strike="noStrike">
              <a:solidFill>
                <a:srgbClr val="FFFFFF"/>
              </a:solidFill>
              <a:latin typeface="Arial"/>
              <a:ea typeface="Arial"/>
              <a:cs typeface="Arial"/>
              <a:sym typeface="Arial"/>
            </a:endParaRPr>
          </a:p>
        </p:txBody>
      </p:sp>
      <p:cxnSp>
        <p:nvCxnSpPr>
          <p:cNvPr id="1820" name="Google Shape;1820;g118fea77057_0_1967"/>
          <p:cNvCxnSpPr/>
          <p:nvPr/>
        </p:nvCxnSpPr>
        <p:spPr>
          <a:xfrm>
            <a:off x="7362684" y="3874281"/>
            <a:ext cx="0" cy="232200"/>
          </a:xfrm>
          <a:prstGeom prst="straightConnector1">
            <a:avLst/>
          </a:prstGeom>
          <a:noFill/>
          <a:ln cap="flat" cmpd="sng" w="9525">
            <a:solidFill>
              <a:srgbClr val="168FDF"/>
            </a:solidFill>
            <a:prstDash val="solid"/>
            <a:round/>
            <a:headEnd len="sm" w="sm" type="none"/>
            <a:tailEnd len="med" w="med" type="triangle"/>
          </a:ln>
        </p:spPr>
      </p:cxnSp>
      <p:cxnSp>
        <p:nvCxnSpPr>
          <p:cNvPr id="1821" name="Google Shape;1821;g118fea77057_0_1967"/>
          <p:cNvCxnSpPr>
            <a:stCxn id="1789" idx="2"/>
            <a:endCxn id="1793" idx="0"/>
          </p:cNvCxnSpPr>
          <p:nvPr/>
        </p:nvCxnSpPr>
        <p:spPr>
          <a:xfrm>
            <a:off x="2049820" y="2683210"/>
            <a:ext cx="0" cy="167700"/>
          </a:xfrm>
          <a:prstGeom prst="straightConnector1">
            <a:avLst/>
          </a:prstGeom>
          <a:noFill/>
          <a:ln cap="flat" cmpd="sng" w="9525">
            <a:solidFill>
              <a:srgbClr val="595959"/>
            </a:solidFill>
            <a:prstDash val="solid"/>
            <a:round/>
            <a:headEnd len="sm" w="sm" type="none"/>
            <a:tailEnd len="med" w="med" type="triangle"/>
          </a:ln>
        </p:spPr>
      </p:cxnSp>
      <p:cxnSp>
        <p:nvCxnSpPr>
          <p:cNvPr id="1822" name="Google Shape;1822;g118fea77057_0_1967"/>
          <p:cNvCxnSpPr/>
          <p:nvPr/>
        </p:nvCxnSpPr>
        <p:spPr>
          <a:xfrm>
            <a:off x="6894300" y="2979025"/>
            <a:ext cx="0" cy="415200"/>
          </a:xfrm>
          <a:prstGeom prst="straightConnector1">
            <a:avLst/>
          </a:prstGeom>
          <a:noFill/>
          <a:ln cap="flat" cmpd="sng" w="9525">
            <a:solidFill>
              <a:srgbClr val="168FDF"/>
            </a:solidFill>
            <a:prstDash val="solid"/>
            <a:round/>
            <a:headEnd len="sm" w="sm" type="none"/>
            <a:tailEnd len="med" w="med" type="triangle"/>
          </a:ln>
        </p:spPr>
      </p:cxnSp>
      <p:cxnSp>
        <p:nvCxnSpPr>
          <p:cNvPr id="1823" name="Google Shape;1823;g118fea77057_0_1967"/>
          <p:cNvCxnSpPr>
            <a:stCxn id="1786" idx="2"/>
          </p:cNvCxnSpPr>
          <p:nvPr/>
        </p:nvCxnSpPr>
        <p:spPr>
          <a:xfrm>
            <a:off x="5666818" y="2989712"/>
            <a:ext cx="9900" cy="1265100"/>
          </a:xfrm>
          <a:prstGeom prst="straightConnector1">
            <a:avLst/>
          </a:prstGeom>
          <a:noFill/>
          <a:ln cap="flat" cmpd="sng" w="9525">
            <a:solidFill>
              <a:srgbClr val="168FDF"/>
            </a:solidFill>
            <a:prstDash val="solid"/>
            <a:round/>
            <a:headEnd len="sm" w="sm" type="none"/>
            <a:tailEnd len="med" w="med" type="triangle"/>
          </a:ln>
        </p:spPr>
      </p:cxnSp>
      <p:sp>
        <p:nvSpPr>
          <p:cNvPr id="1824" name="Google Shape;1824;g118fea77057_0_1967"/>
          <p:cNvSpPr txBox="1"/>
          <p:nvPr/>
        </p:nvSpPr>
        <p:spPr>
          <a:xfrm>
            <a:off x="764354" y="1397741"/>
            <a:ext cx="3862500" cy="4926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Maintainers / Security Devs</a:t>
            </a:r>
            <a:endParaRPr b="1" i="0" sz="1600" u="none" cap="none" strike="noStrike">
              <a:solidFill>
                <a:srgbClr val="000000"/>
              </a:solidFill>
              <a:latin typeface="Arial"/>
              <a:ea typeface="Arial"/>
              <a:cs typeface="Arial"/>
              <a:sym typeface="Arial"/>
            </a:endParaRPr>
          </a:p>
        </p:txBody>
      </p:sp>
      <p:sp>
        <p:nvSpPr>
          <p:cNvPr id="1825" name="Google Shape;1825;g118fea77057_0_1967"/>
          <p:cNvSpPr txBox="1"/>
          <p:nvPr/>
        </p:nvSpPr>
        <p:spPr>
          <a:xfrm>
            <a:off x="7709919" y="1362832"/>
            <a:ext cx="3550500" cy="4926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rgbClr val="000000"/>
                </a:solidFill>
                <a:latin typeface="Arial"/>
                <a:ea typeface="Arial"/>
                <a:cs typeface="Arial"/>
                <a:sym typeface="Arial"/>
              </a:rPr>
              <a:t>Governance Groups / Supporters</a:t>
            </a:r>
            <a:endParaRPr b="1" i="0" sz="1600" u="none" cap="none" strike="noStrike">
              <a:solidFill>
                <a:srgbClr val="000000"/>
              </a:solidFill>
              <a:latin typeface="Arial"/>
              <a:ea typeface="Arial"/>
              <a:cs typeface="Arial"/>
              <a:sym typeface="Arial"/>
            </a:endParaRPr>
          </a:p>
        </p:txBody>
      </p:sp>
      <p:sp>
        <p:nvSpPr>
          <p:cNvPr id="1826" name="Google Shape;1826;g118fea77057_0_1967"/>
          <p:cNvSpPr txBox="1"/>
          <p:nvPr/>
        </p:nvSpPr>
        <p:spPr>
          <a:xfrm>
            <a:off x="4264967" y="1060534"/>
            <a:ext cx="3999900" cy="4926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600"/>
              <a:buFont typeface="Arial"/>
              <a:buNone/>
            </a:pPr>
            <a:r>
              <a:rPr b="1" i="0" lang="en-US" sz="1600" u="none" cap="none" strike="noStrike">
                <a:solidFill>
                  <a:schemeClr val="dk1"/>
                </a:solidFill>
                <a:latin typeface="Arial"/>
                <a:ea typeface="Arial"/>
                <a:cs typeface="Arial"/>
                <a:sym typeface="Arial"/>
              </a:rPr>
              <a:t>OpenSSF - LFX Security Hub</a:t>
            </a:r>
            <a:endParaRPr b="1" i="0" sz="1600" u="none" cap="none" strike="noStrike">
              <a:solidFill>
                <a:schemeClr val="dk1"/>
              </a:solidFill>
              <a:latin typeface="Arial"/>
              <a:ea typeface="Arial"/>
              <a:cs typeface="Arial"/>
              <a:sym typeface="Arial"/>
            </a:endParaRPr>
          </a:p>
        </p:txBody>
      </p:sp>
      <p:sp>
        <p:nvSpPr>
          <p:cNvPr id="1827" name="Google Shape;1827;g118fea77057_0_1967"/>
          <p:cNvSpPr txBox="1"/>
          <p:nvPr>
            <p:ph type="title"/>
          </p:nvPr>
        </p:nvSpPr>
        <p:spPr>
          <a:xfrm>
            <a:off x="311675" y="239775"/>
            <a:ext cx="11541600" cy="932400"/>
          </a:xfrm>
          <a:prstGeom prst="rect">
            <a:avLst/>
          </a:prstGeom>
          <a:noFill/>
          <a:ln>
            <a:noFill/>
          </a:ln>
        </p:spPr>
        <p:txBody>
          <a:bodyPr anchorCtr="0" anchor="ctr" bIns="60925" lIns="121900" spcFirstLastPara="1" rIns="121900" wrap="square" tIns="60925">
            <a:noAutofit/>
          </a:bodyPr>
          <a:lstStyle/>
          <a:p>
            <a:pPr indent="0" lvl="0" marL="0" rtl="0" algn="l">
              <a:lnSpc>
                <a:spcPct val="90000"/>
              </a:lnSpc>
              <a:spcBef>
                <a:spcPts val="0"/>
              </a:spcBef>
              <a:spcAft>
                <a:spcPts val="0"/>
              </a:spcAft>
              <a:buClr>
                <a:schemeClr val="lt1"/>
              </a:buClr>
              <a:buSzPts val="2250"/>
              <a:buFont typeface="Gill Sans"/>
              <a:buNone/>
            </a:pPr>
            <a:r>
              <a:rPr lang="en-US" sz="3040"/>
              <a:t>Through </a:t>
            </a:r>
            <a:r>
              <a:rPr b="1" lang="en-US" sz="3040"/>
              <a:t>LFX Security</a:t>
            </a:r>
            <a:r>
              <a:rPr lang="en-US" sz="3040"/>
              <a:t>, LF Energy leads with </a:t>
            </a:r>
            <a:r>
              <a:rPr i="1" lang="en-US" sz="3040"/>
              <a:t>Secure by Design</a:t>
            </a:r>
            <a:endParaRPr i="1" sz="3040"/>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2" name="Shape 1832"/>
        <p:cNvGrpSpPr/>
        <p:nvPr/>
      </p:nvGrpSpPr>
      <p:grpSpPr>
        <a:xfrm>
          <a:off x="0" y="0"/>
          <a:ext cx="0" cy="0"/>
          <a:chOff x="0" y="0"/>
          <a:chExt cx="0" cy="0"/>
        </a:xfrm>
      </p:grpSpPr>
      <p:sp>
        <p:nvSpPr>
          <p:cNvPr id="1833" name="Google Shape;1833;g118fea77057_0_2013"/>
          <p:cNvSpPr txBox="1"/>
          <p:nvPr>
            <p:ph type="title"/>
          </p:nvPr>
        </p:nvSpPr>
        <p:spPr>
          <a:xfrm>
            <a:off x="457200" y="914400"/>
            <a:ext cx="11247300" cy="50292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SzPts val="4000"/>
              <a:buNone/>
            </a:pPr>
            <a:r>
              <a:rPr lang="en-US" sz="3040">
                <a:solidFill>
                  <a:srgbClr val="009ADE"/>
                </a:solidFill>
              </a:rPr>
              <a:t>Watch this short video on LFX Security</a:t>
            </a:r>
            <a:br>
              <a:rPr lang="en-US" sz="3040">
                <a:solidFill>
                  <a:srgbClr val="009ADE"/>
                </a:solidFill>
              </a:rPr>
            </a:br>
            <a:endParaRPr sz="3040">
              <a:solidFill>
                <a:srgbClr val="009ADE"/>
              </a:solidFill>
            </a:endParaRPr>
          </a:p>
          <a:p>
            <a:pPr indent="0" lvl="0" marL="0" rtl="0" algn="ctr">
              <a:lnSpc>
                <a:spcPct val="90000"/>
              </a:lnSpc>
              <a:spcBef>
                <a:spcPts val="0"/>
              </a:spcBef>
              <a:spcAft>
                <a:spcPts val="0"/>
              </a:spcAft>
              <a:buClr>
                <a:schemeClr val="dk1"/>
              </a:buClr>
              <a:buSzPts val="3800"/>
              <a:buFont typeface="Arial"/>
              <a:buNone/>
            </a:pPr>
            <a:r>
              <a:rPr lang="en-US" sz="3040">
                <a:solidFill>
                  <a:srgbClr val="009ADE"/>
                </a:solidFill>
                <a:uFill>
                  <a:noFill/>
                </a:uFill>
                <a:hlinkClick r:id="rId3">
                  <a:extLst>
                    <a:ext uri="{A12FA001-AC4F-418D-AE19-62706E023703}">
                      <ahyp:hlinkClr val="tx"/>
                    </a:ext>
                  </a:extLst>
                </a:hlinkClick>
              </a:rPr>
              <a:t>https://drive.google.com/file/d/1u4QwvZeWVAN6AiYP42B7wp9DUAmu4NDW/view?usp=sharing</a:t>
            </a:r>
            <a:endParaRPr sz="3040">
              <a:solidFill>
                <a:srgbClr val="009ADE"/>
              </a:solidFill>
            </a:endParaRPr>
          </a:p>
          <a:p>
            <a:pPr indent="0" lvl="0" marL="0" rtl="0" algn="ctr">
              <a:lnSpc>
                <a:spcPct val="100000"/>
              </a:lnSpc>
              <a:spcBef>
                <a:spcPts val="0"/>
              </a:spcBef>
              <a:spcAft>
                <a:spcPts val="0"/>
              </a:spcAft>
              <a:buSzPts val="4000"/>
              <a:buNone/>
            </a:pPr>
            <a:r>
              <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pic>
        <p:nvPicPr>
          <p:cNvPr id="1839" name="Google Shape;1839;gb965c7571a_3_500"/>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1840" name="Google Shape;1840;gb965c7571a_3_500"/>
          <p:cNvSpPr txBox="1"/>
          <p:nvPr>
            <p:ph type="title"/>
          </p:nvPr>
        </p:nvSpPr>
        <p:spPr>
          <a:xfrm>
            <a:off x="457200" y="914400"/>
            <a:ext cx="11247120" cy="5029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4000"/>
              <a:buFont typeface="Century Gothic"/>
              <a:buNone/>
            </a:pPr>
            <a:r>
              <a:rPr lang="en-US"/>
              <a:t>The LF Energy ecosystem alleviates the cost, </a:t>
            </a:r>
            <a:br>
              <a:rPr lang="en-US"/>
            </a:br>
            <a:r>
              <a:rPr lang="en-US"/>
              <a:t>risk and stagnation of isolated solutions.</a:t>
            </a:r>
            <a:endParaRPr/>
          </a:p>
          <a:p>
            <a:pPr indent="0" lvl="0" marL="0" rtl="0" algn="ctr">
              <a:lnSpc>
                <a:spcPct val="100000"/>
              </a:lnSpc>
              <a:spcBef>
                <a:spcPts val="0"/>
              </a:spcBef>
              <a:spcAft>
                <a:spcPts val="0"/>
              </a:spcAft>
              <a:buClr>
                <a:schemeClr val="dk1"/>
              </a:buClr>
              <a:buSzPts val="4000"/>
              <a:buFont typeface="Century Gothic"/>
              <a:buNone/>
            </a:pPr>
            <a:r>
              <a:rPr lang="en-US"/>
              <a:t>We take you beyond “black boxes”.</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gb965c7571a_3_763"/>
          <p:cNvSpPr txBox="1"/>
          <p:nvPr>
            <p:ph type="title"/>
          </p:nvPr>
        </p:nvSpPr>
        <p:spPr>
          <a:xfrm>
            <a:off x="457200" y="4353243"/>
            <a:ext cx="11247000" cy="2103000"/>
          </a:xfrm>
          <a:prstGeom prst="rect">
            <a:avLst/>
          </a:prstGeom>
          <a:noFill/>
          <a:ln>
            <a:noFill/>
          </a:ln>
        </p:spPr>
        <p:txBody>
          <a:bodyPr anchorCtr="0" anchor="t" bIns="0" lIns="0" spcFirstLastPara="1" rIns="0" wrap="square" tIns="0">
            <a:noAutofit/>
          </a:bodyPr>
          <a:lstStyle/>
          <a:p>
            <a:pPr indent="0" lvl="0" marL="0" rtl="0" algn="ctr">
              <a:lnSpc>
                <a:spcPct val="100000"/>
              </a:lnSpc>
              <a:spcBef>
                <a:spcPts val="0"/>
              </a:spcBef>
              <a:spcAft>
                <a:spcPts val="0"/>
              </a:spcAft>
              <a:buClr>
                <a:schemeClr val="dk1"/>
              </a:buClr>
              <a:buSzPts val="4000"/>
              <a:buFont typeface="Century Gothic"/>
              <a:buNone/>
            </a:pPr>
            <a:r>
              <a:rPr lang="en-US"/>
              <a:t>Isolation and going </a:t>
            </a:r>
            <a:br>
              <a:rPr lang="en-US"/>
            </a:br>
            <a:r>
              <a:rPr lang="en-US"/>
              <a:t>it alone are no longer viable.</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sp>
        <p:nvSpPr>
          <p:cNvPr id="1198" name="Google Shape;1198;g118fea77057_0_189"/>
          <p:cNvSpPr txBox="1"/>
          <p:nvPr>
            <p:ph type="title"/>
          </p:nvPr>
        </p:nvSpPr>
        <p:spPr>
          <a:xfrm>
            <a:off x="616950" y="501271"/>
            <a:ext cx="10873500" cy="624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en-US"/>
              <a:t>Antitrust Policy Notice</a:t>
            </a:r>
            <a:endParaRPr/>
          </a:p>
        </p:txBody>
      </p:sp>
      <p:sp>
        <p:nvSpPr>
          <p:cNvPr id="1199" name="Google Shape;1199;g118fea77057_0_189"/>
          <p:cNvSpPr txBox="1"/>
          <p:nvPr>
            <p:ph idx="1" type="body"/>
          </p:nvPr>
        </p:nvSpPr>
        <p:spPr>
          <a:xfrm>
            <a:off x="616946" y="1386840"/>
            <a:ext cx="10873500" cy="443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200"/>
              </a:spcBef>
              <a:spcAft>
                <a:spcPts val="0"/>
              </a:spcAft>
              <a:buClr>
                <a:schemeClr val="dk1"/>
              </a:buClr>
              <a:buSzPts val="1500"/>
              <a:buFont typeface="Arial"/>
              <a:buNone/>
            </a:pPr>
            <a:r>
              <a:rPr lang="en-US" sz="2000">
                <a:solidFill>
                  <a:srgbClr val="E6E6E6"/>
                </a:solidFill>
              </a:rPr>
              <a:t>Linux Foundation meetings involve participation by industry competitors, and it is the intention of the Linux Foundation to conduct all of its activities in accordance with applicable antitrust and competition laws. It is therefore extremely important that attendees adhere to meeting agendas, and be aware of, and not participate in, any activities that are prohibited under applicable US state, federal or foreign antitrust and competition laws.</a:t>
            </a:r>
            <a:endParaRPr sz="2000">
              <a:solidFill>
                <a:srgbClr val="E6E6E6"/>
              </a:solidFill>
            </a:endParaRPr>
          </a:p>
          <a:p>
            <a:pPr indent="0" lvl="0" marL="0" rtl="0" algn="l">
              <a:lnSpc>
                <a:spcPct val="100000"/>
              </a:lnSpc>
              <a:spcBef>
                <a:spcPts val="1200"/>
              </a:spcBef>
              <a:spcAft>
                <a:spcPts val="0"/>
              </a:spcAft>
              <a:buSzPts val="2400"/>
              <a:buNone/>
            </a:pPr>
            <a:r>
              <a:rPr lang="en-US" sz="2000">
                <a:solidFill>
                  <a:srgbClr val="E6E6E6"/>
                </a:solidFill>
              </a:rPr>
              <a:t>Examples of types of actions that are prohibited at Linux Foundation meetings and in connection with Linux Foundation activities are described in the Linux Foundation Antitrust Policy available at http://www.linuxfoundation.org/antitrust-policy. If you have questions about these matters, please contact your company counsel, or if you are a member of the Linux Foundation, feel free to contact Andrew Updegrove of the firm of Gesmer Updegrove LLP, which provides legal counsel to the Linux Foundation.</a:t>
            </a:r>
            <a:endParaRPr sz="2000">
              <a:solidFill>
                <a:srgbClr val="E6E6E6"/>
              </a:solidFill>
            </a:endParaRPr>
          </a:p>
        </p:txBody>
      </p:sp>
      <p:sp>
        <p:nvSpPr>
          <p:cNvPr id="1200" name="Google Shape;1200;g118fea77057_0_189"/>
          <p:cNvSpPr txBox="1"/>
          <p:nvPr/>
        </p:nvSpPr>
        <p:spPr>
          <a:xfrm>
            <a:off x="2366825" y="2057750"/>
            <a:ext cx="7171500" cy="2154900"/>
          </a:xfrm>
          <a:prstGeom prst="rect">
            <a:avLst/>
          </a:prstGeom>
          <a:solidFill>
            <a:schemeClr val="lt1"/>
          </a:solid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200"/>
              <a:buFont typeface="Arial"/>
              <a:buNone/>
            </a:pPr>
            <a:r>
              <a:rPr b="0" i="0" lang="en-US" sz="3200" u="none" cap="none" strike="noStrike">
                <a:solidFill>
                  <a:srgbClr val="000000"/>
                </a:solidFill>
                <a:latin typeface="Century Gothic"/>
                <a:ea typeface="Century Gothic"/>
                <a:cs typeface="Century Gothic"/>
                <a:sym typeface="Century Gothic"/>
              </a:rPr>
              <a:t>The Linux Foundation is a </a:t>
            </a:r>
            <a:r>
              <a:rPr b="1" i="0" lang="en-US" sz="3200" u="none" cap="none" strike="noStrike">
                <a:solidFill>
                  <a:srgbClr val="000000"/>
                </a:solidFill>
                <a:latin typeface="Century Gothic"/>
                <a:ea typeface="Century Gothic"/>
                <a:cs typeface="Century Gothic"/>
                <a:sym typeface="Century Gothic"/>
              </a:rPr>
              <a:t>pre-competitive</a:t>
            </a:r>
            <a:r>
              <a:rPr b="0" i="0" lang="en-US" sz="3200" u="none" cap="none" strike="noStrike">
                <a:solidFill>
                  <a:srgbClr val="000000"/>
                </a:solidFill>
                <a:latin typeface="Century Gothic"/>
                <a:ea typeface="Century Gothic"/>
                <a:cs typeface="Century Gothic"/>
                <a:sym typeface="Century Gothic"/>
              </a:rPr>
              <a:t> platform that enables cooperation and leveraged development.</a:t>
            </a:r>
            <a:endParaRPr b="0" i="0" sz="3200" u="none" cap="none" strike="noStrike">
              <a:solidFill>
                <a:srgbClr val="000000"/>
              </a:solidFill>
              <a:latin typeface="Century Gothic"/>
              <a:ea typeface="Century Gothic"/>
              <a:cs typeface="Century Gothic"/>
              <a:sym typeface="Century Gothic"/>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1" name="Shape 1851"/>
        <p:cNvGrpSpPr/>
        <p:nvPr/>
      </p:nvGrpSpPr>
      <p:grpSpPr>
        <a:xfrm>
          <a:off x="0" y="0"/>
          <a:ext cx="0" cy="0"/>
          <a:chOff x="0" y="0"/>
          <a:chExt cx="0" cy="0"/>
        </a:xfrm>
      </p:grpSpPr>
      <p:sp>
        <p:nvSpPr>
          <p:cNvPr id="1852" name="Google Shape;1852;gb965c7571a_3_768"/>
          <p:cNvSpPr txBox="1"/>
          <p:nvPr>
            <p:ph type="title"/>
          </p:nvPr>
        </p:nvSpPr>
        <p:spPr>
          <a:xfrm>
            <a:off x="457200" y="914400"/>
            <a:ext cx="11247000" cy="50292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accent1"/>
              </a:buClr>
              <a:buSzPts val="4000"/>
              <a:buFont typeface="Century Gothic"/>
              <a:buNone/>
            </a:pPr>
            <a:r>
              <a:rPr lang="en-US">
                <a:solidFill>
                  <a:schemeClr val="accent1"/>
                </a:solidFill>
              </a:rPr>
              <a:t>We need speed, scale, </a:t>
            </a:r>
            <a:br>
              <a:rPr lang="en-US">
                <a:solidFill>
                  <a:schemeClr val="accent1"/>
                </a:solidFill>
              </a:rPr>
            </a:br>
            <a:r>
              <a:rPr lang="en-US">
                <a:solidFill>
                  <a:schemeClr val="accent1"/>
                </a:solidFill>
              </a:rPr>
              <a:t>enhanced security, accelerated </a:t>
            </a:r>
            <a:br>
              <a:rPr lang="en-US">
                <a:solidFill>
                  <a:schemeClr val="accent1"/>
                </a:solidFill>
              </a:rPr>
            </a:br>
            <a:r>
              <a:rPr lang="en-US">
                <a:solidFill>
                  <a:schemeClr val="accent1"/>
                </a:solidFill>
              </a:rPr>
              <a:t>innovation, and global talent.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6" name="Shape 1856"/>
        <p:cNvGrpSpPr/>
        <p:nvPr/>
      </p:nvGrpSpPr>
      <p:grpSpPr>
        <a:xfrm>
          <a:off x="0" y="0"/>
          <a:ext cx="0" cy="0"/>
          <a:chOff x="0" y="0"/>
          <a:chExt cx="0" cy="0"/>
        </a:xfrm>
      </p:grpSpPr>
      <p:pic>
        <p:nvPicPr>
          <p:cNvPr id="1857" name="Google Shape;1857;gb965c7571a_3_773"/>
          <p:cNvPicPr preferRelativeResize="0"/>
          <p:nvPr>
            <p:ph idx="2" type="pic"/>
          </p:nvPr>
        </p:nvPicPr>
        <p:blipFill rotWithShape="1">
          <a:blip r:embed="rId3">
            <a:alphaModFix/>
          </a:blip>
          <a:srcRect b="0" l="0" r="0" t="0"/>
          <a:stretch/>
        </p:blipFill>
        <p:spPr>
          <a:xfrm>
            <a:off x="0" y="0"/>
            <a:ext cx="12192000" cy="6858000"/>
          </a:xfrm>
          <a:prstGeom prst="rect">
            <a:avLst/>
          </a:prstGeom>
          <a:noFill/>
          <a:ln>
            <a:noFill/>
          </a:ln>
        </p:spPr>
      </p:pic>
      <p:sp>
        <p:nvSpPr>
          <p:cNvPr id="1858" name="Google Shape;1858;gb965c7571a_3_773"/>
          <p:cNvSpPr txBox="1"/>
          <p:nvPr>
            <p:ph type="title"/>
          </p:nvPr>
        </p:nvSpPr>
        <p:spPr>
          <a:xfrm>
            <a:off x="457200" y="3429000"/>
            <a:ext cx="11247000" cy="2514600"/>
          </a:xfrm>
          <a:prstGeom prst="rect">
            <a:avLst/>
          </a:prstGeom>
          <a:noFill/>
          <a:ln>
            <a:noFill/>
          </a:ln>
        </p:spPr>
        <p:txBody>
          <a:bodyPr anchorCtr="0" anchor="ctr" bIns="0" lIns="0" spcFirstLastPara="1" rIns="0" wrap="square" tIns="0">
            <a:noAutofit/>
          </a:bodyPr>
          <a:lstStyle/>
          <a:p>
            <a:pPr indent="0" lvl="0" marL="0" rtl="0" algn="ctr">
              <a:lnSpc>
                <a:spcPct val="100000"/>
              </a:lnSpc>
              <a:spcBef>
                <a:spcPts val="0"/>
              </a:spcBef>
              <a:spcAft>
                <a:spcPts val="0"/>
              </a:spcAft>
              <a:buClr>
                <a:schemeClr val="dk1"/>
              </a:buClr>
              <a:buSzPts val="4000"/>
              <a:buFont typeface="Century Gothic"/>
              <a:buNone/>
            </a:pPr>
            <a:r>
              <a:rPr lang="en-US"/>
              <a:t>We need mass collaboration. </a:t>
            </a: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pic>
        <p:nvPicPr>
          <p:cNvPr descr="A view of a mountain&#10;&#10;Description automatically generated" id="1864" name="Google Shape;1864;p4"/>
          <p:cNvPicPr preferRelativeResize="0"/>
          <p:nvPr/>
        </p:nvPicPr>
        <p:blipFill rotWithShape="1">
          <a:blip r:embed="rId3">
            <a:alphaModFix/>
          </a:blip>
          <a:srcRect b="0" l="0" r="0" t="0"/>
          <a:stretch/>
        </p:blipFill>
        <p:spPr>
          <a:xfrm>
            <a:off x="-1" y="0"/>
            <a:ext cx="12192000" cy="6825696"/>
          </a:xfrm>
          <a:prstGeom prst="rect">
            <a:avLst/>
          </a:prstGeom>
          <a:noFill/>
          <a:ln>
            <a:noFill/>
          </a:ln>
        </p:spPr>
      </p:pic>
      <p:sp>
        <p:nvSpPr>
          <p:cNvPr id="1865" name="Google Shape;1865;p4"/>
          <p:cNvSpPr/>
          <p:nvPr/>
        </p:nvSpPr>
        <p:spPr>
          <a:xfrm>
            <a:off x="11636" y="0"/>
            <a:ext cx="12192000" cy="6858000"/>
          </a:xfrm>
          <a:prstGeom prst="rect">
            <a:avLst/>
          </a:prstGeom>
          <a:gradFill>
            <a:gsLst>
              <a:gs pos="0">
                <a:srgbClr val="0070C0">
                  <a:alpha val="21176"/>
                </a:srgbClr>
              </a:gs>
              <a:gs pos="12000">
                <a:srgbClr val="0070C0">
                  <a:alpha val="21176"/>
                </a:srgbClr>
              </a:gs>
              <a:gs pos="49000">
                <a:srgbClr val="000000">
                  <a:alpha val="48235"/>
                </a:srgbClr>
              </a:gs>
              <a:gs pos="55000">
                <a:srgbClr val="000000">
                  <a:alpha val="12156"/>
                </a:srgbClr>
              </a:gs>
              <a:gs pos="100000">
                <a:srgbClr val="000000">
                  <a:alpha val="0"/>
                </a:srgbClr>
              </a:gs>
            </a:gsLst>
            <a:lin ang="18900044"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1800"/>
              <a:buFont typeface="Century Gothic"/>
              <a:buNone/>
            </a:pPr>
            <a:r>
              <a:t/>
            </a:r>
            <a:endParaRPr b="0" i="0" sz="1800" u="none" cap="none" strike="noStrike">
              <a:solidFill>
                <a:srgbClr val="000000"/>
              </a:solidFill>
              <a:latin typeface="Century Gothic"/>
              <a:ea typeface="Century Gothic"/>
              <a:cs typeface="Century Gothic"/>
              <a:sym typeface="Century Gothic"/>
            </a:endParaRPr>
          </a:p>
        </p:txBody>
      </p:sp>
      <p:sp>
        <p:nvSpPr>
          <p:cNvPr id="1866" name="Google Shape;1866;p4"/>
          <p:cNvSpPr txBox="1"/>
          <p:nvPr>
            <p:ph type="title"/>
          </p:nvPr>
        </p:nvSpPr>
        <p:spPr>
          <a:xfrm>
            <a:off x="499050" y="2560600"/>
            <a:ext cx="10092300" cy="12714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2"/>
              </a:buClr>
              <a:buSzPts val="4000"/>
              <a:buFont typeface="Century Gothic"/>
              <a:buNone/>
            </a:pPr>
            <a:r>
              <a:rPr lang="en-US">
                <a:solidFill>
                  <a:schemeClr val="dk2"/>
                </a:solidFill>
              </a:rPr>
              <a:t>OUR COMMITMENT</a:t>
            </a:r>
            <a:endParaRPr>
              <a:solidFill>
                <a:schemeClr val="dk2"/>
              </a:solidFill>
            </a:endParaRPr>
          </a:p>
        </p:txBody>
      </p:sp>
      <p:sp>
        <p:nvSpPr>
          <p:cNvPr id="1867" name="Google Shape;1867;p4"/>
          <p:cNvSpPr txBox="1"/>
          <p:nvPr>
            <p:ph idx="1" type="body"/>
          </p:nvPr>
        </p:nvSpPr>
        <p:spPr>
          <a:xfrm>
            <a:off x="487175" y="3564825"/>
            <a:ext cx="10092300" cy="30273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Clr>
                <a:schemeClr val="dk1"/>
              </a:buClr>
              <a:buSzPts val="1600"/>
              <a:buNone/>
            </a:pPr>
            <a:r>
              <a:rPr lang="en-US" sz="1600">
                <a:latin typeface="Century Gothic"/>
                <a:ea typeface="Century Gothic"/>
                <a:cs typeface="Century Gothic"/>
                <a:sym typeface="Century Gothic"/>
              </a:rPr>
              <a:t>To achieve our climate and energy transitio</a:t>
            </a:r>
            <a:r>
              <a:rPr lang="en-US" sz="1600"/>
              <a:t>n </a:t>
            </a:r>
            <a:r>
              <a:rPr lang="en-US" sz="1600">
                <a:latin typeface="Century Gothic"/>
                <a:ea typeface="Century Gothic"/>
                <a:cs typeface="Century Gothic"/>
                <a:sym typeface="Century Gothic"/>
              </a:rPr>
              <a:t>goals we have </a:t>
            </a:r>
            <a:r>
              <a:rPr lang="en-US" sz="1600">
                <a:solidFill>
                  <a:schemeClr val="accent4"/>
                </a:solidFill>
                <a:latin typeface="Century Gothic"/>
                <a:ea typeface="Century Gothic"/>
                <a:cs typeface="Century Gothic"/>
                <a:sym typeface="Century Gothic"/>
              </a:rPr>
              <a:t>joined together </a:t>
            </a:r>
            <a:r>
              <a:rPr lang="en-US" sz="1600">
                <a:latin typeface="Century Gothic"/>
                <a:ea typeface="Century Gothic"/>
                <a:cs typeface="Century Gothic"/>
                <a:sym typeface="Century Gothic"/>
              </a:rPr>
              <a:t>to create a common </a:t>
            </a:r>
            <a:r>
              <a:rPr lang="en-US" sz="1600"/>
              <a:t>functional</a:t>
            </a:r>
            <a:r>
              <a:rPr lang="en-US" sz="1600">
                <a:latin typeface="Century Gothic"/>
                <a:ea typeface="Century Gothic"/>
                <a:cs typeface="Century Gothic"/>
                <a:sym typeface="Century Gothic"/>
              </a:rPr>
              <a:t> architecture defining a </a:t>
            </a:r>
            <a:r>
              <a:rPr lang="en-US" sz="1600">
                <a:solidFill>
                  <a:schemeClr val="accent4"/>
                </a:solidFill>
                <a:latin typeface="Century Gothic"/>
                <a:ea typeface="Century Gothic"/>
                <a:cs typeface="Century Gothic"/>
                <a:sym typeface="Century Gothic"/>
              </a:rPr>
              <a:t>fit-for-the-future </a:t>
            </a:r>
            <a:r>
              <a:rPr lang="en-US" sz="1600">
                <a:latin typeface="Century Gothic"/>
                <a:ea typeface="Century Gothic"/>
                <a:cs typeface="Century Gothic"/>
                <a:sym typeface="Century Gothic"/>
              </a:rPr>
              <a:t>grid</a:t>
            </a:r>
            <a:r>
              <a:rPr lang="en-US" sz="1600"/>
              <a:t>. Our goal is </a:t>
            </a:r>
            <a:r>
              <a:rPr lang="en-US" sz="1600">
                <a:latin typeface="Century Gothic"/>
                <a:ea typeface="Century Gothic"/>
                <a:cs typeface="Century Gothic"/>
                <a:sym typeface="Century Gothic"/>
              </a:rPr>
              <a:t>a common understanding of required functional capabilities. The architecture starts with a top-level view and progresses to a finer granularity. The final </a:t>
            </a:r>
            <a:r>
              <a:rPr lang="en-US" sz="1600"/>
              <a:t>slide</a:t>
            </a:r>
            <a:r>
              <a:rPr lang="en-US" sz="1600">
                <a:latin typeface="Century Gothic"/>
                <a:ea typeface="Century Gothic"/>
                <a:cs typeface="Century Gothic"/>
                <a:sym typeface="Century Gothic"/>
              </a:rPr>
              <a:t> shows existing</a:t>
            </a:r>
            <a:r>
              <a:rPr lang="en-US" sz="1600"/>
              <a:t> </a:t>
            </a:r>
            <a:r>
              <a:rPr lang="en-US" sz="1600">
                <a:latin typeface="Century Gothic"/>
                <a:ea typeface="Century Gothic"/>
                <a:cs typeface="Century Gothic"/>
                <a:sym typeface="Century Gothic"/>
              </a:rPr>
              <a:t>and </a:t>
            </a:r>
            <a:r>
              <a:rPr lang="en-US" sz="1600"/>
              <a:t>near-</a:t>
            </a:r>
            <a:r>
              <a:rPr lang="en-US" sz="1600">
                <a:latin typeface="Century Gothic"/>
                <a:ea typeface="Century Gothic"/>
                <a:cs typeface="Century Gothic"/>
                <a:sym typeface="Century Gothic"/>
              </a:rPr>
              <a:t>future LF Energy projects fits into this architecture.</a:t>
            </a:r>
            <a:endParaRPr sz="1600">
              <a:latin typeface="Century Gothic"/>
              <a:ea typeface="Century Gothic"/>
              <a:cs typeface="Century Gothic"/>
              <a:sym typeface="Century Gothic"/>
            </a:endParaRPr>
          </a:p>
          <a:p>
            <a:pPr indent="0" lvl="0" marL="0" rtl="0" algn="l">
              <a:lnSpc>
                <a:spcPct val="100000"/>
              </a:lnSpc>
              <a:spcBef>
                <a:spcPts val="0"/>
              </a:spcBef>
              <a:spcAft>
                <a:spcPts val="0"/>
              </a:spcAft>
              <a:buClr>
                <a:schemeClr val="dk1"/>
              </a:buClr>
              <a:buSzPts val="1600"/>
              <a:buNone/>
            </a:pPr>
            <a:r>
              <a:t/>
            </a:r>
            <a:endParaRPr sz="1600"/>
          </a:p>
          <a:p>
            <a:pPr indent="0" lvl="0" marL="0" rtl="0" algn="l">
              <a:lnSpc>
                <a:spcPct val="100000"/>
              </a:lnSpc>
              <a:spcBef>
                <a:spcPts val="0"/>
              </a:spcBef>
              <a:spcAft>
                <a:spcPts val="0"/>
              </a:spcAft>
              <a:buClr>
                <a:schemeClr val="dk1"/>
              </a:buClr>
              <a:buSzPts val="1600"/>
              <a:buNone/>
            </a:pPr>
            <a:r>
              <a:rPr lang="en-US" sz="1600"/>
              <a:t>This</a:t>
            </a:r>
            <a:r>
              <a:rPr lang="en-US" sz="1600">
                <a:latin typeface="Century Gothic"/>
                <a:ea typeface="Century Gothic"/>
                <a:cs typeface="Century Gothic"/>
                <a:sym typeface="Century Gothic"/>
              </a:rPr>
              <a:t> is a start. We want your </a:t>
            </a:r>
            <a:r>
              <a:rPr lang="en-US" sz="1600">
                <a:solidFill>
                  <a:schemeClr val="accent4"/>
                </a:solidFill>
                <a:latin typeface="Century Gothic"/>
                <a:ea typeface="Century Gothic"/>
                <a:cs typeface="Century Gothic"/>
                <a:sym typeface="Century Gothic"/>
              </a:rPr>
              <a:t>feedback and involvement. </a:t>
            </a:r>
            <a:r>
              <a:rPr lang="en-US" sz="1600">
                <a:latin typeface="Century Gothic"/>
                <a:ea typeface="Century Gothic"/>
                <a:cs typeface="Century Gothic"/>
                <a:sym typeface="Century Gothic"/>
              </a:rPr>
              <a:t>With this we proclaim a </a:t>
            </a:r>
            <a:r>
              <a:rPr lang="en-US" sz="1600">
                <a:solidFill>
                  <a:schemeClr val="accent4"/>
                </a:solidFill>
                <a:latin typeface="Century Gothic"/>
                <a:ea typeface="Century Gothic"/>
                <a:cs typeface="Century Gothic"/>
                <a:sym typeface="Century Gothic"/>
              </a:rPr>
              <a:t>commitment</a:t>
            </a:r>
            <a:r>
              <a:rPr lang="en-US" sz="1600">
                <a:solidFill>
                  <a:srgbClr val="FFFF00"/>
                </a:solidFill>
                <a:latin typeface="Century Gothic"/>
                <a:ea typeface="Century Gothic"/>
                <a:cs typeface="Century Gothic"/>
                <a:sym typeface="Century Gothic"/>
              </a:rPr>
              <a:t> </a:t>
            </a:r>
            <a:r>
              <a:rPr lang="en-US" sz="1600">
                <a:latin typeface="Century Gothic"/>
                <a:ea typeface="Century Gothic"/>
                <a:cs typeface="Century Gothic"/>
                <a:sym typeface="Century Gothic"/>
              </a:rPr>
              <a:t>under LF Energy to find shared </a:t>
            </a:r>
            <a:r>
              <a:rPr lang="en-US" sz="1600">
                <a:solidFill>
                  <a:schemeClr val="accent4"/>
                </a:solidFill>
                <a:latin typeface="Century Gothic"/>
                <a:ea typeface="Century Gothic"/>
                <a:cs typeface="Century Gothic"/>
                <a:sym typeface="Century Gothic"/>
              </a:rPr>
              <a:t>strateg</a:t>
            </a:r>
            <a:r>
              <a:rPr lang="en-US" sz="1600">
                <a:solidFill>
                  <a:schemeClr val="accent4"/>
                </a:solidFill>
              </a:rPr>
              <a:t>ic</a:t>
            </a:r>
            <a:r>
              <a:rPr lang="en-US" sz="1600">
                <a:latin typeface="Century Gothic"/>
                <a:ea typeface="Century Gothic"/>
                <a:cs typeface="Century Gothic"/>
                <a:sym typeface="Century Gothic"/>
              </a:rPr>
              <a:t> dependencies. By utilizing open source we can </a:t>
            </a:r>
            <a:r>
              <a:rPr lang="en-US" sz="1600">
                <a:solidFill>
                  <a:schemeClr val="accent4"/>
                </a:solidFill>
                <a:latin typeface="Century Gothic"/>
                <a:ea typeface="Century Gothic"/>
                <a:cs typeface="Century Gothic"/>
                <a:sym typeface="Century Gothic"/>
              </a:rPr>
              <a:t>accelerate</a:t>
            </a:r>
            <a:r>
              <a:rPr lang="en-US" sz="1600">
                <a:solidFill>
                  <a:srgbClr val="FFFF00"/>
                </a:solidFill>
                <a:latin typeface="Century Gothic"/>
                <a:ea typeface="Century Gothic"/>
                <a:cs typeface="Century Gothic"/>
                <a:sym typeface="Century Gothic"/>
              </a:rPr>
              <a:t> </a:t>
            </a:r>
            <a:r>
              <a:rPr lang="en-US" sz="1600">
                <a:latin typeface="Century Gothic"/>
                <a:ea typeface="Century Gothic"/>
                <a:cs typeface="Century Gothic"/>
                <a:sym typeface="Century Gothic"/>
              </a:rPr>
              <a:t>a technology </a:t>
            </a:r>
            <a:r>
              <a:rPr lang="en-US" sz="1600">
                <a:solidFill>
                  <a:schemeClr val="accent4"/>
                </a:solidFill>
                <a:latin typeface="Century Gothic"/>
                <a:ea typeface="Century Gothic"/>
                <a:cs typeface="Century Gothic"/>
                <a:sym typeface="Century Gothic"/>
              </a:rPr>
              <a:t>revolution </a:t>
            </a:r>
            <a:r>
              <a:rPr lang="en-US" sz="1600">
                <a:latin typeface="Century Gothic"/>
                <a:ea typeface="Century Gothic"/>
                <a:cs typeface="Century Gothic"/>
                <a:sym typeface="Century Gothic"/>
              </a:rPr>
              <a:t>that enables rapid decarbonization by </a:t>
            </a:r>
            <a:r>
              <a:rPr lang="en-US" sz="1600">
                <a:solidFill>
                  <a:schemeClr val="accent4"/>
                </a:solidFill>
                <a:latin typeface="Century Gothic"/>
                <a:ea typeface="Century Gothic"/>
                <a:cs typeface="Century Gothic"/>
                <a:sym typeface="Century Gothic"/>
              </a:rPr>
              <a:t>digitalizing</a:t>
            </a:r>
            <a:r>
              <a:rPr lang="en-US" sz="1600">
                <a:latin typeface="Century Gothic"/>
                <a:ea typeface="Century Gothic"/>
                <a:cs typeface="Century Gothic"/>
                <a:sym typeface="Century Gothic"/>
              </a:rPr>
              <a:t> the </a:t>
            </a:r>
            <a:r>
              <a:rPr lang="en-US" sz="1600">
                <a:solidFill>
                  <a:schemeClr val="accent4"/>
                </a:solidFill>
                <a:latin typeface="Century Gothic"/>
                <a:ea typeface="Century Gothic"/>
                <a:cs typeface="Century Gothic"/>
                <a:sym typeface="Century Gothic"/>
              </a:rPr>
              <a:t>global</a:t>
            </a:r>
            <a:r>
              <a:rPr lang="en-US" sz="1600">
                <a:solidFill>
                  <a:srgbClr val="FFFF00"/>
                </a:solidFill>
                <a:latin typeface="Century Gothic"/>
                <a:ea typeface="Century Gothic"/>
                <a:cs typeface="Century Gothic"/>
                <a:sym typeface="Century Gothic"/>
              </a:rPr>
              <a:t> </a:t>
            </a:r>
            <a:r>
              <a:rPr lang="en-US" sz="1600">
                <a:latin typeface="Century Gothic"/>
                <a:ea typeface="Century Gothic"/>
                <a:cs typeface="Century Gothic"/>
                <a:sym typeface="Century Gothic"/>
              </a:rPr>
              <a:t>energy grid. We see that cooperation and working together is the only path to individual and collective success.</a:t>
            </a:r>
            <a:endParaRPr/>
          </a:p>
          <a:p>
            <a:pPr indent="0" lvl="0" marL="0" rtl="0" algn="l">
              <a:lnSpc>
                <a:spcPct val="100000"/>
              </a:lnSpc>
              <a:spcBef>
                <a:spcPts val="1800"/>
              </a:spcBef>
              <a:spcAft>
                <a:spcPts val="0"/>
              </a:spcAft>
              <a:buClr>
                <a:schemeClr val="dk1"/>
              </a:buClr>
              <a:buSzPts val="1600"/>
              <a:buNone/>
            </a:pPr>
            <a:r>
              <a:rPr lang="en-US" sz="1600">
                <a:latin typeface="Century Gothic"/>
                <a:ea typeface="Century Gothic"/>
                <a:cs typeface="Century Gothic"/>
                <a:sym typeface="Century Gothic"/>
              </a:rPr>
              <a:t>Join us.</a:t>
            </a:r>
            <a:endParaRPr/>
          </a:p>
        </p:txBody>
      </p:sp>
      <p:pic>
        <p:nvPicPr>
          <p:cNvPr id="1868" name="Google Shape;1868;p4"/>
          <p:cNvPicPr preferRelativeResize="0"/>
          <p:nvPr/>
        </p:nvPicPr>
        <p:blipFill rotWithShape="1">
          <a:blip r:embed="rId4">
            <a:alphaModFix/>
          </a:blip>
          <a:srcRect b="0" l="0" r="0" t="9"/>
          <a:stretch/>
        </p:blipFill>
        <p:spPr>
          <a:xfrm>
            <a:off x="457197" y="457193"/>
            <a:ext cx="5605684" cy="713128"/>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3" name="Shape 1873"/>
        <p:cNvGrpSpPr/>
        <p:nvPr/>
      </p:nvGrpSpPr>
      <p:grpSpPr>
        <a:xfrm>
          <a:off x="0" y="0"/>
          <a:ext cx="0" cy="0"/>
          <a:chOff x="0" y="0"/>
          <a:chExt cx="0" cy="0"/>
        </a:xfrm>
      </p:grpSpPr>
      <p:graphicFrame>
        <p:nvGraphicFramePr>
          <p:cNvPr id="1874" name="Google Shape;1874;g88e6541405_0_314"/>
          <p:cNvGraphicFramePr/>
          <p:nvPr/>
        </p:nvGraphicFramePr>
        <p:xfrm>
          <a:off x="415925" y="375664"/>
          <a:ext cx="3000000" cy="3000000"/>
        </p:xfrm>
        <a:graphic>
          <a:graphicData uri="http://schemas.openxmlformats.org/drawingml/2006/table">
            <a:tbl>
              <a:tblPr bandRow="1" firstRow="1">
                <a:noFill/>
                <a:tableStyleId>{B6E40E05-BFED-4031-B948-DA31219829C2}</a:tableStyleId>
              </a:tblPr>
              <a:tblGrid>
                <a:gridCol w="5680075"/>
                <a:gridCol w="5680075"/>
              </a:tblGrid>
              <a:tr h="20687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39967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graphicFrame>
        <p:nvGraphicFramePr>
          <p:cNvPr id="1875" name="Google Shape;1875;g88e6541405_0_314"/>
          <p:cNvGraphicFramePr/>
          <p:nvPr/>
        </p:nvGraphicFramePr>
        <p:xfrm>
          <a:off x="2902358" y="2147049"/>
          <a:ext cx="3000000" cy="3000000"/>
        </p:xfrm>
        <a:graphic>
          <a:graphicData uri="http://schemas.openxmlformats.org/drawingml/2006/table">
            <a:tbl>
              <a:tblPr bandRow="1" firstRow="1">
                <a:noFill/>
                <a:tableStyleId>{B6E40E05-BFED-4031-B948-DA31219829C2}</a:tableStyleId>
              </a:tblPr>
              <a:tblGrid>
                <a:gridCol w="5514250"/>
              </a:tblGrid>
              <a:tr h="2163150">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p>
                  </a:txBody>
                  <a:tcPr marT="33975" marB="33975" marR="67950" marL="679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grpSp>
        <p:nvGrpSpPr>
          <p:cNvPr id="1876" name="Google Shape;1876;g88e6541405_0_314"/>
          <p:cNvGrpSpPr/>
          <p:nvPr/>
        </p:nvGrpSpPr>
        <p:grpSpPr>
          <a:xfrm>
            <a:off x="408392" y="180084"/>
            <a:ext cx="11380148" cy="6444100"/>
            <a:chOff x="402673" y="180084"/>
            <a:chExt cx="11380148" cy="6444100"/>
          </a:xfrm>
        </p:grpSpPr>
        <p:sp>
          <p:nvSpPr>
            <p:cNvPr id="1877" name="Google Shape;1877;g88e6541405_0_314"/>
            <p:cNvSpPr/>
            <p:nvPr/>
          </p:nvSpPr>
          <p:spPr>
            <a:xfrm>
              <a:off x="403225" y="1800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CUSTOMER &amp; MARKET</a:t>
              </a:r>
              <a:endParaRPr b="0" i="0" sz="1400" u="none" cap="none" strike="noStrike">
                <a:solidFill>
                  <a:srgbClr val="000000"/>
                </a:solidFill>
                <a:latin typeface="Arial"/>
                <a:ea typeface="Arial"/>
                <a:cs typeface="Arial"/>
                <a:sym typeface="Arial"/>
              </a:endParaRPr>
            </a:p>
          </p:txBody>
        </p:sp>
        <p:sp>
          <p:nvSpPr>
            <p:cNvPr id="1878" name="Google Shape;1878;g88e6541405_0_314"/>
            <p:cNvSpPr/>
            <p:nvPr/>
          </p:nvSpPr>
          <p:spPr>
            <a:xfrm>
              <a:off x="402673" y="64411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ACQUISITION AND CONTROL </a:t>
              </a:r>
              <a:endParaRPr b="0" i="0" sz="1400" u="none" cap="none" strike="noStrike">
                <a:solidFill>
                  <a:srgbClr val="000000"/>
                </a:solidFill>
                <a:latin typeface="Arial"/>
                <a:ea typeface="Arial"/>
                <a:cs typeface="Arial"/>
                <a:sym typeface="Arial"/>
              </a:endParaRPr>
            </a:p>
          </p:txBody>
        </p:sp>
        <p:sp>
          <p:nvSpPr>
            <p:cNvPr id="1879" name="Google Shape;1879;g88e6541405_0_314"/>
            <p:cNvSpPr/>
            <p:nvPr/>
          </p:nvSpPr>
          <p:spPr>
            <a:xfrm>
              <a:off x="9771021" y="1800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SYSTEM MANAGEMENT</a:t>
              </a:r>
              <a:endParaRPr b="0" i="0" sz="1400" u="none" cap="none" strike="noStrike">
                <a:solidFill>
                  <a:srgbClr val="000000"/>
                </a:solidFill>
                <a:latin typeface="Arial"/>
                <a:ea typeface="Arial"/>
                <a:cs typeface="Arial"/>
                <a:sym typeface="Arial"/>
              </a:endParaRPr>
            </a:p>
          </p:txBody>
        </p:sp>
        <p:sp>
          <p:nvSpPr>
            <p:cNvPr id="1880" name="Google Shape;1880;g88e6541405_0_314"/>
            <p:cNvSpPr/>
            <p:nvPr/>
          </p:nvSpPr>
          <p:spPr>
            <a:xfrm>
              <a:off x="9771021" y="64411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ASSET MANAGEMENT</a:t>
              </a:r>
              <a:endParaRPr b="0" i="0" sz="1400" u="none" cap="none" strike="noStrike">
                <a:solidFill>
                  <a:srgbClr val="000000"/>
                </a:solidFill>
                <a:latin typeface="Arial"/>
                <a:ea typeface="Arial"/>
                <a:cs typeface="Arial"/>
                <a:sym typeface="Arial"/>
              </a:endParaRPr>
            </a:p>
          </p:txBody>
        </p:sp>
        <p:sp>
          <p:nvSpPr>
            <p:cNvPr id="1881" name="Google Shape;1881;g88e6541405_0_314"/>
            <p:cNvSpPr/>
            <p:nvPr/>
          </p:nvSpPr>
          <p:spPr>
            <a:xfrm rot="-5400000">
              <a:off x="1716673" y="3137948"/>
              <a:ext cx="21819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SHARED</a:t>
              </a:r>
              <a:endParaRPr b="0" i="0" sz="1400" u="none" cap="none" strike="noStrike">
                <a:solidFill>
                  <a:srgbClr val="000000"/>
                </a:solidFill>
                <a:latin typeface="Arial"/>
                <a:ea typeface="Arial"/>
                <a:cs typeface="Arial"/>
                <a:sym typeface="Arial"/>
              </a:endParaRPr>
            </a:p>
          </p:txBody>
        </p:sp>
      </p:grpSp>
      <p:sp>
        <p:nvSpPr>
          <p:cNvPr id="1882" name="Google Shape;1882;g88e6541405_0_314"/>
          <p:cNvSpPr/>
          <p:nvPr/>
        </p:nvSpPr>
        <p:spPr>
          <a:xfrm>
            <a:off x="4161225" y="1064525"/>
            <a:ext cx="3874500" cy="1830900"/>
          </a:xfrm>
          <a:prstGeom prst="rect">
            <a:avLst/>
          </a:prstGeom>
          <a:solidFill>
            <a:srgbClr val="FFFFFF"/>
          </a:solidFill>
          <a:ln>
            <a:noFill/>
          </a:ln>
        </p:spPr>
        <p:txBody>
          <a:bodyPr anchorCtr="0" anchor="ctr" bIns="274300" lIns="274300" spcFirstLastPara="1" rIns="274300" wrap="square" tIns="274300">
            <a:noAutofit/>
          </a:bodyPr>
          <a:lstStyle/>
          <a:p>
            <a:pPr indent="0" lvl="0" marL="0" rtl="0" algn="ctr">
              <a:lnSpc>
                <a:spcPct val="115000"/>
              </a:lnSpc>
              <a:spcBef>
                <a:spcPts val="0"/>
              </a:spcBef>
              <a:spcAft>
                <a:spcPts val="0"/>
              </a:spcAft>
              <a:buClr>
                <a:schemeClr val="dk1"/>
              </a:buClr>
              <a:buSzPts val="1100"/>
              <a:buFont typeface="Arial"/>
              <a:buNone/>
            </a:pPr>
            <a:r>
              <a:rPr lang="en-US">
                <a:solidFill>
                  <a:srgbClr val="676767"/>
                </a:solidFill>
                <a:highlight>
                  <a:srgbClr val="FFFFFF"/>
                </a:highlight>
                <a:latin typeface="Century Gothic"/>
                <a:ea typeface="Century Gothic"/>
                <a:cs typeface="Century Gothic"/>
                <a:sym typeface="Century Gothic"/>
              </a:rPr>
              <a:t>This is the top-level view that shows the five main “blocks” of the functional architecture that we also call </a:t>
            </a:r>
            <a:r>
              <a:rPr i="1" lang="en-US">
                <a:solidFill>
                  <a:srgbClr val="676767"/>
                </a:solidFill>
                <a:highlight>
                  <a:srgbClr val="FFFFFF"/>
                </a:highlight>
                <a:latin typeface="Century Gothic"/>
                <a:ea typeface="Century Gothic"/>
                <a:cs typeface="Century Gothic"/>
                <a:sym typeface="Century Gothic"/>
              </a:rPr>
              <a:t>categories</a:t>
            </a:r>
            <a:r>
              <a:rPr lang="en-US">
                <a:solidFill>
                  <a:srgbClr val="676767"/>
                </a:solidFill>
                <a:highlight>
                  <a:srgbClr val="FFFFFF"/>
                </a:highlight>
                <a:latin typeface="Century Gothic"/>
                <a:ea typeface="Century Gothic"/>
                <a:cs typeface="Century Gothic"/>
                <a:sym typeface="Century Gothic"/>
              </a:rPr>
              <a:t>.</a:t>
            </a:r>
            <a:endParaRPr>
              <a:solidFill>
                <a:srgbClr val="676767"/>
              </a:solidFill>
              <a:highlight>
                <a:srgbClr val="FFFFFF"/>
              </a:highlight>
              <a:latin typeface="Century Gothic"/>
              <a:ea typeface="Century Gothic"/>
              <a:cs typeface="Century Gothic"/>
              <a:sym typeface="Century Gothic"/>
            </a:endParaRPr>
          </a:p>
        </p:txBody>
      </p:sp>
      <p:sp>
        <p:nvSpPr>
          <p:cNvPr id="1883" name="Google Shape;1883;g88e6541405_0_314"/>
          <p:cNvSpPr txBox="1"/>
          <p:nvPr/>
        </p:nvSpPr>
        <p:spPr>
          <a:xfrm>
            <a:off x="751600" y="621525"/>
            <a:ext cx="32691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434343"/>
                </a:solidFill>
                <a:latin typeface="Century Gothic"/>
                <a:ea typeface="Century Gothic"/>
                <a:cs typeface="Century Gothic"/>
                <a:sym typeface="Century Gothic"/>
              </a:rPr>
              <a:t>Capabilities</a:t>
            </a:r>
            <a:r>
              <a:rPr lang="en-US" sz="1300">
                <a:solidFill>
                  <a:srgbClr val="434343"/>
                </a:solidFill>
                <a:latin typeface="Century Gothic"/>
                <a:ea typeface="Century Gothic"/>
                <a:cs typeface="Century Gothic"/>
                <a:sym typeface="Century Gothic"/>
              </a:rPr>
              <a:t> related to customer and markets and other third parties</a:t>
            </a:r>
            <a:endParaRPr sz="1300">
              <a:solidFill>
                <a:srgbClr val="434343"/>
              </a:solidFill>
              <a:latin typeface="Century Gothic"/>
              <a:ea typeface="Century Gothic"/>
              <a:cs typeface="Century Gothic"/>
              <a:sym typeface="Century Gothic"/>
            </a:endParaRPr>
          </a:p>
        </p:txBody>
      </p:sp>
      <p:sp>
        <p:nvSpPr>
          <p:cNvPr id="1884" name="Google Shape;1884;g88e6541405_0_314"/>
          <p:cNvSpPr txBox="1"/>
          <p:nvPr/>
        </p:nvSpPr>
        <p:spPr>
          <a:xfrm>
            <a:off x="8320875" y="621525"/>
            <a:ext cx="32691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managing the physical flow and balance of a power system</a:t>
            </a:r>
            <a:endParaRPr sz="1300">
              <a:solidFill>
                <a:srgbClr val="434343"/>
              </a:solidFill>
              <a:latin typeface="Century Gothic"/>
              <a:ea typeface="Century Gothic"/>
              <a:cs typeface="Century Gothic"/>
              <a:sym typeface="Century Gothic"/>
            </a:endParaRPr>
          </a:p>
        </p:txBody>
      </p:sp>
      <p:sp>
        <p:nvSpPr>
          <p:cNvPr id="1885" name="Google Shape;1885;g88e6541405_0_314"/>
          <p:cNvSpPr txBox="1"/>
          <p:nvPr/>
        </p:nvSpPr>
        <p:spPr>
          <a:xfrm>
            <a:off x="4165975" y="2895425"/>
            <a:ext cx="32691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434343"/>
                </a:solidFill>
                <a:latin typeface="Century Gothic"/>
                <a:ea typeface="Century Gothic"/>
                <a:cs typeface="Century Gothic"/>
                <a:sym typeface="Century Gothic"/>
              </a:rPr>
              <a:t>Capabilities that are required by each of the other categories</a:t>
            </a:r>
            <a:endParaRPr sz="1300">
              <a:solidFill>
                <a:srgbClr val="434343"/>
              </a:solidFill>
              <a:latin typeface="Century Gothic"/>
              <a:ea typeface="Century Gothic"/>
              <a:cs typeface="Century Gothic"/>
              <a:sym typeface="Century Gothic"/>
            </a:endParaRPr>
          </a:p>
        </p:txBody>
      </p:sp>
      <p:sp>
        <p:nvSpPr>
          <p:cNvPr id="1886" name="Google Shape;1886;g88e6541405_0_314"/>
          <p:cNvSpPr txBox="1"/>
          <p:nvPr/>
        </p:nvSpPr>
        <p:spPr>
          <a:xfrm>
            <a:off x="751600" y="4899775"/>
            <a:ext cx="32691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monitoring and </a:t>
            </a:r>
            <a:r>
              <a:rPr lang="en-US" sz="1300">
                <a:solidFill>
                  <a:srgbClr val="434343"/>
                </a:solidFill>
                <a:latin typeface="Century Gothic"/>
                <a:ea typeface="Century Gothic"/>
                <a:cs typeface="Century Gothic"/>
                <a:sym typeface="Century Gothic"/>
              </a:rPr>
              <a:t>controlling</a:t>
            </a:r>
            <a:r>
              <a:rPr lang="en-US" sz="1300">
                <a:solidFill>
                  <a:srgbClr val="434343"/>
                </a:solidFill>
                <a:latin typeface="Century Gothic"/>
                <a:ea typeface="Century Gothic"/>
                <a:cs typeface="Century Gothic"/>
                <a:sym typeface="Century Gothic"/>
              </a:rPr>
              <a:t> your assets on the grid</a:t>
            </a:r>
            <a:endParaRPr sz="1300">
              <a:solidFill>
                <a:srgbClr val="434343"/>
              </a:solidFill>
              <a:latin typeface="Century Gothic"/>
              <a:ea typeface="Century Gothic"/>
              <a:cs typeface="Century Gothic"/>
              <a:sym typeface="Century Gothic"/>
            </a:endParaRPr>
          </a:p>
        </p:txBody>
      </p:sp>
      <p:sp>
        <p:nvSpPr>
          <p:cNvPr id="1887" name="Google Shape;1887;g88e6541405_0_314"/>
          <p:cNvSpPr txBox="1"/>
          <p:nvPr/>
        </p:nvSpPr>
        <p:spPr>
          <a:xfrm>
            <a:off x="8320875" y="4899775"/>
            <a:ext cx="3269100" cy="48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managing your assets </a:t>
            </a:r>
            <a:endParaRPr sz="1300">
              <a:solidFill>
                <a:srgbClr val="434343"/>
              </a:solidFill>
              <a:latin typeface="Century Gothic"/>
              <a:ea typeface="Century Gothic"/>
              <a:cs typeface="Century Gothic"/>
              <a:sym typeface="Century Gothic"/>
            </a:endParaRPr>
          </a:p>
        </p:txBody>
      </p:sp>
      <p:sp>
        <p:nvSpPr>
          <p:cNvPr id="1888" name="Google Shape;1888;g88e6541405_0_314"/>
          <p:cNvSpPr txBox="1"/>
          <p:nvPr/>
        </p:nvSpPr>
        <p:spPr>
          <a:xfrm>
            <a:off x="2475962" y="6456375"/>
            <a:ext cx="7234800" cy="369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434343"/>
                </a:solidFill>
                <a:latin typeface="Century Gothic"/>
                <a:ea typeface="Century Gothic"/>
                <a:cs typeface="Century Gothic"/>
                <a:sym typeface="Century Gothic"/>
              </a:rPr>
              <a:t>LFE High-Level Functional Architecture V1.0 - CC 4.0</a:t>
            </a:r>
            <a:endParaRPr b="0" i="0" sz="1800" u="none" cap="none" strike="noStrike">
              <a:solidFill>
                <a:srgbClr val="434343"/>
              </a:solidFill>
              <a:latin typeface="Arial"/>
              <a:ea typeface="Arial"/>
              <a:cs typeface="Arial"/>
              <a:sym typeface="Arial"/>
            </a:endParaRPr>
          </a:p>
        </p:txBody>
      </p:sp>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1000"/>
                                        <p:tgtEl>
                                          <p:spTgt spid="187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900"/>
                                        <p:tgtEl>
                                          <p:spTgt spid="1882"/>
                                        </p:tgtEl>
                                      </p:cBhvr>
                                    </p:animEffect>
                                    <p:set>
                                      <p:cBhvr>
                                        <p:cTn dur="1" fill="hold">
                                          <p:stCondLst>
                                            <p:cond delay="900"/>
                                          </p:stCondLst>
                                        </p:cTn>
                                        <p:tgtEl>
                                          <p:spTgt spid="188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1883"/>
                                        </p:tgtEl>
                                        <p:attrNameLst>
                                          <p:attrName>style.visibility</p:attrName>
                                        </p:attrNameLst>
                                      </p:cBhvr>
                                      <p:to>
                                        <p:strVal val="visible"/>
                                      </p:to>
                                    </p:set>
                                    <p:animEffect filter="fade" transition="in">
                                      <p:cBhvr>
                                        <p:cTn dur="1000"/>
                                        <p:tgtEl>
                                          <p:spTgt spid="18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4"/>
                                        </p:tgtEl>
                                        <p:attrNameLst>
                                          <p:attrName>style.visibility</p:attrName>
                                        </p:attrNameLst>
                                      </p:cBhvr>
                                      <p:to>
                                        <p:strVal val="visible"/>
                                      </p:to>
                                    </p:set>
                                    <p:animEffect filter="fade" transition="in">
                                      <p:cBhvr>
                                        <p:cTn dur="1000"/>
                                        <p:tgtEl>
                                          <p:spTgt spid="18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7"/>
                                        </p:tgtEl>
                                        <p:attrNameLst>
                                          <p:attrName>style.visibility</p:attrName>
                                        </p:attrNameLst>
                                      </p:cBhvr>
                                      <p:to>
                                        <p:strVal val="visible"/>
                                      </p:to>
                                    </p:set>
                                    <p:animEffect filter="fade" transition="in">
                                      <p:cBhvr>
                                        <p:cTn dur="1000"/>
                                        <p:tgtEl>
                                          <p:spTgt spid="188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6"/>
                                        </p:tgtEl>
                                        <p:attrNameLst>
                                          <p:attrName>style.visibility</p:attrName>
                                        </p:attrNameLst>
                                      </p:cBhvr>
                                      <p:to>
                                        <p:strVal val="visible"/>
                                      </p:to>
                                    </p:set>
                                    <p:animEffect filter="fade" transition="in">
                                      <p:cBhvr>
                                        <p:cTn dur="1000"/>
                                        <p:tgtEl>
                                          <p:spTgt spid="18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85"/>
                                        </p:tgtEl>
                                        <p:attrNameLst>
                                          <p:attrName>style.visibility</p:attrName>
                                        </p:attrNameLst>
                                      </p:cBhvr>
                                      <p:to>
                                        <p:strVal val="visible"/>
                                      </p:to>
                                    </p:set>
                                    <p:animEffect filter="fade" transition="in">
                                      <p:cBhvr>
                                        <p:cTn dur="1000"/>
                                        <p:tgtEl>
                                          <p:spTgt spid="188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graphicFrame>
        <p:nvGraphicFramePr>
          <p:cNvPr id="1894" name="Google Shape;1894;gbd39f91684_0_140"/>
          <p:cNvGraphicFramePr/>
          <p:nvPr/>
        </p:nvGraphicFramePr>
        <p:xfrm>
          <a:off x="415925" y="375664"/>
          <a:ext cx="3000000" cy="3000000"/>
        </p:xfrm>
        <a:graphic>
          <a:graphicData uri="http://schemas.openxmlformats.org/drawingml/2006/table">
            <a:tbl>
              <a:tblPr bandRow="1" firstRow="1">
                <a:noFill/>
                <a:tableStyleId>{B6E40E05-BFED-4031-B948-DA31219829C2}</a:tableStyleId>
              </a:tblPr>
              <a:tblGrid>
                <a:gridCol w="5680075"/>
                <a:gridCol w="5680075"/>
              </a:tblGrid>
              <a:tr h="20687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39967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graphicFrame>
        <p:nvGraphicFramePr>
          <p:cNvPr id="1895" name="Google Shape;1895;gbd39f91684_0_140"/>
          <p:cNvGraphicFramePr/>
          <p:nvPr/>
        </p:nvGraphicFramePr>
        <p:xfrm>
          <a:off x="2902358" y="2147049"/>
          <a:ext cx="3000000" cy="3000000"/>
        </p:xfrm>
        <a:graphic>
          <a:graphicData uri="http://schemas.openxmlformats.org/drawingml/2006/table">
            <a:tbl>
              <a:tblPr bandRow="1" firstRow="1">
                <a:noFill/>
                <a:tableStyleId>{B6E40E05-BFED-4031-B948-DA31219829C2}</a:tableStyleId>
              </a:tblPr>
              <a:tblGrid>
                <a:gridCol w="5514250"/>
              </a:tblGrid>
              <a:tr h="2163150">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p>
                  </a:txBody>
                  <a:tcPr marT="33975" marB="33975" marR="67950" marL="679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grpSp>
        <p:nvGrpSpPr>
          <p:cNvPr id="1896" name="Google Shape;1896;gbd39f91684_0_140"/>
          <p:cNvGrpSpPr/>
          <p:nvPr/>
        </p:nvGrpSpPr>
        <p:grpSpPr>
          <a:xfrm>
            <a:off x="408392" y="180084"/>
            <a:ext cx="11380148" cy="6444100"/>
            <a:chOff x="402673" y="180084"/>
            <a:chExt cx="11380148" cy="6444100"/>
          </a:xfrm>
        </p:grpSpPr>
        <p:sp>
          <p:nvSpPr>
            <p:cNvPr id="1897" name="Google Shape;1897;gbd39f91684_0_140"/>
            <p:cNvSpPr/>
            <p:nvPr/>
          </p:nvSpPr>
          <p:spPr>
            <a:xfrm>
              <a:off x="403225" y="1800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CUSTOMER &amp; MARKET</a:t>
              </a:r>
              <a:endParaRPr b="0" i="0" sz="1400" u="none" cap="none" strike="noStrike">
                <a:solidFill>
                  <a:srgbClr val="000000"/>
                </a:solidFill>
                <a:latin typeface="Arial"/>
                <a:ea typeface="Arial"/>
                <a:cs typeface="Arial"/>
                <a:sym typeface="Arial"/>
              </a:endParaRPr>
            </a:p>
          </p:txBody>
        </p:sp>
        <p:sp>
          <p:nvSpPr>
            <p:cNvPr id="1898" name="Google Shape;1898;gbd39f91684_0_140"/>
            <p:cNvSpPr/>
            <p:nvPr/>
          </p:nvSpPr>
          <p:spPr>
            <a:xfrm>
              <a:off x="402673" y="64411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ACQUISITION AND CONTROL </a:t>
              </a:r>
              <a:endParaRPr b="0" i="0" sz="1400" u="none" cap="none" strike="noStrike">
                <a:solidFill>
                  <a:srgbClr val="000000"/>
                </a:solidFill>
                <a:latin typeface="Arial"/>
                <a:ea typeface="Arial"/>
                <a:cs typeface="Arial"/>
                <a:sym typeface="Arial"/>
              </a:endParaRPr>
            </a:p>
          </p:txBody>
        </p:sp>
        <p:sp>
          <p:nvSpPr>
            <p:cNvPr id="1899" name="Google Shape;1899;gbd39f91684_0_140"/>
            <p:cNvSpPr/>
            <p:nvPr/>
          </p:nvSpPr>
          <p:spPr>
            <a:xfrm>
              <a:off x="9771021" y="1800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SYSTEM MANAGEMENT</a:t>
              </a:r>
              <a:endParaRPr b="0" i="0" sz="1400" u="none" cap="none" strike="noStrike">
                <a:solidFill>
                  <a:srgbClr val="000000"/>
                </a:solidFill>
                <a:latin typeface="Arial"/>
                <a:ea typeface="Arial"/>
                <a:cs typeface="Arial"/>
                <a:sym typeface="Arial"/>
              </a:endParaRPr>
            </a:p>
          </p:txBody>
        </p:sp>
        <p:sp>
          <p:nvSpPr>
            <p:cNvPr id="1900" name="Google Shape;1900;gbd39f91684_0_140"/>
            <p:cNvSpPr/>
            <p:nvPr/>
          </p:nvSpPr>
          <p:spPr>
            <a:xfrm>
              <a:off x="9771021" y="64411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ASSET MANAGEMENT</a:t>
              </a:r>
              <a:endParaRPr b="0" i="0" sz="1400" u="none" cap="none" strike="noStrike">
                <a:solidFill>
                  <a:srgbClr val="000000"/>
                </a:solidFill>
                <a:latin typeface="Arial"/>
                <a:ea typeface="Arial"/>
                <a:cs typeface="Arial"/>
                <a:sym typeface="Arial"/>
              </a:endParaRPr>
            </a:p>
          </p:txBody>
        </p:sp>
        <p:sp>
          <p:nvSpPr>
            <p:cNvPr id="1901" name="Google Shape;1901;gbd39f91684_0_140"/>
            <p:cNvSpPr/>
            <p:nvPr/>
          </p:nvSpPr>
          <p:spPr>
            <a:xfrm rot="-5400000">
              <a:off x="1716673" y="3137948"/>
              <a:ext cx="21819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lt1"/>
                </a:buClr>
                <a:buSzPts val="900"/>
                <a:buFont typeface="Century Gothic"/>
                <a:buNone/>
              </a:pPr>
              <a:r>
                <a:rPr b="1" i="0" lang="en-US" sz="900" u="none" cap="none" strike="noStrike">
                  <a:solidFill>
                    <a:schemeClr val="lt1"/>
                  </a:solidFill>
                  <a:latin typeface="Century Gothic"/>
                  <a:ea typeface="Century Gothic"/>
                  <a:cs typeface="Century Gothic"/>
                  <a:sym typeface="Century Gothic"/>
                </a:rPr>
                <a:t>SHARED</a:t>
              </a:r>
              <a:endParaRPr b="0" i="0" sz="1400" u="none" cap="none" strike="noStrike">
                <a:solidFill>
                  <a:srgbClr val="000000"/>
                </a:solidFill>
                <a:latin typeface="Arial"/>
                <a:ea typeface="Arial"/>
                <a:cs typeface="Arial"/>
                <a:sym typeface="Arial"/>
              </a:endParaRPr>
            </a:p>
          </p:txBody>
        </p:sp>
      </p:grpSp>
      <p:grpSp>
        <p:nvGrpSpPr>
          <p:cNvPr id="1902" name="Google Shape;1902;gbd39f91684_0_140"/>
          <p:cNvGrpSpPr/>
          <p:nvPr/>
        </p:nvGrpSpPr>
        <p:grpSpPr>
          <a:xfrm>
            <a:off x="542000" y="543659"/>
            <a:ext cx="5394724" cy="1463100"/>
            <a:chOff x="542000" y="543659"/>
            <a:chExt cx="5394724" cy="1463100"/>
          </a:xfrm>
        </p:grpSpPr>
        <p:sp>
          <p:nvSpPr>
            <p:cNvPr id="1903" name="Google Shape;1903;gbd39f91684_0_140"/>
            <p:cNvSpPr/>
            <p:nvPr/>
          </p:nvSpPr>
          <p:spPr>
            <a:xfrm flipH="1">
              <a:off x="4702224" y="543659"/>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MARKET PLATFORM GATEWAY</a:t>
              </a:r>
              <a:endParaRPr b="0" i="0" sz="1400" u="none" cap="none" strike="noStrike">
                <a:solidFill>
                  <a:srgbClr val="000000"/>
                </a:solidFill>
                <a:latin typeface="Arial"/>
                <a:ea typeface="Arial"/>
                <a:cs typeface="Arial"/>
                <a:sym typeface="Arial"/>
              </a:endParaRPr>
            </a:p>
          </p:txBody>
        </p:sp>
        <p:sp>
          <p:nvSpPr>
            <p:cNvPr id="1904" name="Google Shape;1904;gbd39f91684_0_140"/>
            <p:cNvSpPr/>
            <p:nvPr/>
          </p:nvSpPr>
          <p:spPr>
            <a:xfrm flipH="1">
              <a:off x="542000" y="543659"/>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METERING &amp; COMPENSATION</a:t>
              </a:r>
              <a:endParaRPr b="0" i="0" sz="1400" u="none" cap="none" strike="noStrike">
                <a:solidFill>
                  <a:srgbClr val="000000"/>
                </a:solidFill>
                <a:latin typeface="Arial"/>
                <a:ea typeface="Arial"/>
                <a:cs typeface="Arial"/>
                <a:sym typeface="Arial"/>
              </a:endParaRPr>
            </a:p>
          </p:txBody>
        </p:sp>
        <p:sp>
          <p:nvSpPr>
            <p:cNvPr id="1905" name="Google Shape;1905;gbd39f91684_0_140"/>
            <p:cNvSpPr/>
            <p:nvPr/>
          </p:nvSpPr>
          <p:spPr>
            <a:xfrm flipH="1">
              <a:off x="1928741" y="543659"/>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CUSTOMER RELATIONSHIP &amp; COMMUNICATION </a:t>
              </a:r>
              <a:endParaRPr b="0" i="0" sz="1400" u="none" cap="none" strike="noStrike">
                <a:solidFill>
                  <a:srgbClr val="000000"/>
                </a:solidFill>
                <a:latin typeface="Arial"/>
                <a:ea typeface="Arial"/>
                <a:cs typeface="Arial"/>
                <a:sym typeface="Arial"/>
              </a:endParaRPr>
            </a:p>
          </p:txBody>
        </p:sp>
        <p:sp>
          <p:nvSpPr>
            <p:cNvPr id="1906" name="Google Shape;1906;gbd39f91684_0_140"/>
            <p:cNvSpPr/>
            <p:nvPr/>
          </p:nvSpPr>
          <p:spPr>
            <a:xfrm flipH="1">
              <a:off x="3315482" y="543659"/>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CUSTOMER RESPONSE</a:t>
              </a:r>
              <a:endParaRPr b="0" i="0" sz="1400" u="none" cap="none" strike="noStrike">
                <a:solidFill>
                  <a:srgbClr val="000000"/>
                </a:solidFill>
                <a:latin typeface="Arial"/>
                <a:ea typeface="Arial"/>
                <a:cs typeface="Arial"/>
                <a:sym typeface="Arial"/>
              </a:endParaRPr>
            </a:p>
          </p:txBody>
        </p:sp>
      </p:grpSp>
      <p:grpSp>
        <p:nvGrpSpPr>
          <p:cNvPr id="1907" name="Google Shape;1907;gbd39f91684_0_140"/>
          <p:cNvGrpSpPr/>
          <p:nvPr/>
        </p:nvGrpSpPr>
        <p:grpSpPr>
          <a:xfrm>
            <a:off x="6275289" y="2680050"/>
            <a:ext cx="5382313" cy="3433815"/>
            <a:chOff x="6275289" y="2680050"/>
            <a:chExt cx="5382313" cy="3433815"/>
          </a:xfrm>
        </p:grpSpPr>
        <p:sp>
          <p:nvSpPr>
            <p:cNvPr id="1908" name="Google Shape;1908;gbd39f91684_0_140"/>
            <p:cNvSpPr/>
            <p:nvPr/>
          </p:nvSpPr>
          <p:spPr>
            <a:xfrm flipH="1">
              <a:off x="7654533" y="4650765"/>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ASSET SUPERVISION</a:t>
              </a:r>
              <a:endParaRPr b="0" i="0" sz="1400" u="none" cap="none" strike="noStrike">
                <a:solidFill>
                  <a:srgbClr val="000000"/>
                </a:solidFill>
                <a:latin typeface="Arial"/>
                <a:ea typeface="Arial"/>
                <a:cs typeface="Arial"/>
                <a:sym typeface="Arial"/>
              </a:endParaRPr>
            </a:p>
          </p:txBody>
        </p:sp>
        <p:sp>
          <p:nvSpPr>
            <p:cNvPr id="1909" name="Google Shape;1909;gbd39f91684_0_140"/>
            <p:cNvSpPr/>
            <p:nvPr/>
          </p:nvSpPr>
          <p:spPr>
            <a:xfrm flipH="1">
              <a:off x="8888950" y="2680050"/>
              <a:ext cx="1386600" cy="16458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OUTAGE MANAGEMENT</a:t>
              </a:r>
              <a:endParaRPr b="0" i="0" sz="1400" u="none" cap="none" strike="noStrike">
                <a:solidFill>
                  <a:srgbClr val="000000"/>
                </a:solidFill>
                <a:latin typeface="Arial"/>
                <a:ea typeface="Arial"/>
                <a:cs typeface="Arial"/>
                <a:sym typeface="Arial"/>
              </a:endParaRPr>
            </a:p>
          </p:txBody>
        </p:sp>
        <p:sp>
          <p:nvSpPr>
            <p:cNvPr id="1910" name="Google Shape;1910;gbd39f91684_0_140"/>
            <p:cNvSpPr/>
            <p:nvPr/>
          </p:nvSpPr>
          <p:spPr>
            <a:xfrm flipH="1">
              <a:off x="6275289" y="4650765"/>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ASSET REPOSITORY</a:t>
              </a:r>
              <a:endParaRPr b="0" i="0" sz="1400" u="none" cap="none" strike="noStrike">
                <a:solidFill>
                  <a:srgbClr val="000000"/>
                </a:solidFill>
                <a:latin typeface="Arial"/>
                <a:ea typeface="Arial"/>
                <a:cs typeface="Arial"/>
                <a:sym typeface="Arial"/>
              </a:endParaRPr>
            </a:p>
          </p:txBody>
        </p:sp>
        <p:sp>
          <p:nvSpPr>
            <p:cNvPr id="1911" name="Google Shape;1911;gbd39f91684_0_140"/>
            <p:cNvSpPr/>
            <p:nvPr/>
          </p:nvSpPr>
          <p:spPr>
            <a:xfrm flipH="1">
              <a:off x="10423102" y="2680054"/>
              <a:ext cx="1234500" cy="16458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ASSET INVESTMENT PLANNING</a:t>
              </a:r>
              <a:endParaRPr b="0" i="0" sz="1400" u="none" cap="none" strike="noStrike">
                <a:solidFill>
                  <a:srgbClr val="000000"/>
                </a:solidFill>
                <a:latin typeface="Arial"/>
                <a:ea typeface="Arial"/>
                <a:cs typeface="Arial"/>
                <a:sym typeface="Arial"/>
              </a:endParaRPr>
            </a:p>
          </p:txBody>
        </p:sp>
        <p:sp>
          <p:nvSpPr>
            <p:cNvPr id="1912" name="Google Shape;1912;gbd39f91684_0_140"/>
            <p:cNvSpPr/>
            <p:nvPr/>
          </p:nvSpPr>
          <p:spPr>
            <a:xfrm flipH="1">
              <a:off x="10420512" y="4650765"/>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FIELD WORK MANAGEMENT</a:t>
              </a:r>
              <a:endParaRPr b="0" i="0" sz="1400" u="none" cap="none" strike="noStrike">
                <a:solidFill>
                  <a:srgbClr val="000000"/>
                </a:solidFill>
                <a:latin typeface="Arial"/>
                <a:ea typeface="Arial"/>
                <a:cs typeface="Arial"/>
                <a:sym typeface="Arial"/>
              </a:endParaRPr>
            </a:p>
          </p:txBody>
        </p:sp>
        <p:sp>
          <p:nvSpPr>
            <p:cNvPr id="1913" name="Google Shape;1913;gbd39f91684_0_140"/>
            <p:cNvSpPr/>
            <p:nvPr/>
          </p:nvSpPr>
          <p:spPr>
            <a:xfrm flipH="1">
              <a:off x="9033777" y="4650765"/>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ANALYTICS</a:t>
              </a:r>
              <a:endParaRPr b="0" i="0" sz="900" u="none" cap="none" strike="noStrike">
                <a:solidFill>
                  <a:schemeClr val="dk1"/>
                </a:solidFill>
                <a:latin typeface="Century Gothic"/>
                <a:ea typeface="Century Gothic"/>
                <a:cs typeface="Century Gothic"/>
                <a:sym typeface="Century Gothic"/>
              </a:endParaRPr>
            </a:p>
          </p:txBody>
        </p:sp>
      </p:grpSp>
      <p:grpSp>
        <p:nvGrpSpPr>
          <p:cNvPr id="1914" name="Google Shape;1914;gbd39f91684_0_140"/>
          <p:cNvGrpSpPr/>
          <p:nvPr/>
        </p:nvGrpSpPr>
        <p:grpSpPr>
          <a:xfrm>
            <a:off x="6266113" y="543659"/>
            <a:ext cx="5350890" cy="1463100"/>
            <a:chOff x="6266113" y="543659"/>
            <a:chExt cx="5350890" cy="1463100"/>
          </a:xfrm>
        </p:grpSpPr>
        <p:sp>
          <p:nvSpPr>
            <p:cNvPr id="1915" name="Google Shape;1915;gbd39f91684_0_140"/>
            <p:cNvSpPr/>
            <p:nvPr/>
          </p:nvSpPr>
          <p:spPr>
            <a:xfrm flipH="1">
              <a:off x="7646811" y="543659"/>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SYSTEM</a:t>
              </a:r>
              <a:br>
                <a:rPr b="0" i="0" lang="en-US" sz="900" u="none" cap="none" strike="noStrike">
                  <a:solidFill>
                    <a:schemeClr val="dk1"/>
                  </a:solidFill>
                  <a:latin typeface="Century Gothic"/>
                  <a:ea typeface="Century Gothic"/>
                  <a:cs typeface="Century Gothic"/>
                  <a:sym typeface="Century Gothic"/>
                </a:rPr>
              </a:br>
              <a:r>
                <a:rPr b="0" i="0" lang="en-US" sz="900" u="none" cap="none" strike="noStrike">
                  <a:solidFill>
                    <a:schemeClr val="dk1"/>
                  </a:solidFill>
                  <a:latin typeface="Century Gothic"/>
                  <a:ea typeface="Century Gothic"/>
                  <a:cs typeface="Century Gothic"/>
                  <a:sym typeface="Century Gothic"/>
                </a:rPr>
                <a:t>CONTROL</a:t>
              </a:r>
              <a:endParaRPr b="0" i="0" sz="1400" u="none" cap="none" strike="noStrike">
                <a:solidFill>
                  <a:srgbClr val="000000"/>
                </a:solidFill>
                <a:latin typeface="Arial"/>
                <a:ea typeface="Arial"/>
                <a:cs typeface="Arial"/>
                <a:sym typeface="Arial"/>
              </a:endParaRPr>
            </a:p>
          </p:txBody>
        </p:sp>
        <p:sp>
          <p:nvSpPr>
            <p:cNvPr id="1916" name="Google Shape;1916;gbd39f91684_0_140"/>
            <p:cNvSpPr/>
            <p:nvPr/>
          </p:nvSpPr>
          <p:spPr>
            <a:xfrm>
              <a:off x="10382503" y="543659"/>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FORECASTING</a:t>
              </a:r>
              <a:endParaRPr b="0" i="0" sz="1400" u="none" cap="none" strike="noStrike">
                <a:solidFill>
                  <a:srgbClr val="000000"/>
                </a:solidFill>
                <a:latin typeface="Arial"/>
                <a:ea typeface="Arial"/>
                <a:cs typeface="Arial"/>
                <a:sym typeface="Arial"/>
              </a:endParaRPr>
            </a:p>
          </p:txBody>
        </p:sp>
        <p:sp>
          <p:nvSpPr>
            <p:cNvPr id="1917" name="Google Shape;1917;gbd39f91684_0_140"/>
            <p:cNvSpPr/>
            <p:nvPr/>
          </p:nvSpPr>
          <p:spPr>
            <a:xfrm>
              <a:off x="6266113" y="543659"/>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MARKET</a:t>
              </a:r>
              <a:br>
                <a:rPr b="0" i="0" lang="en-US" sz="900" u="none" cap="none" strike="noStrike">
                  <a:solidFill>
                    <a:schemeClr val="dk1"/>
                  </a:solidFill>
                  <a:latin typeface="Century Gothic"/>
                  <a:ea typeface="Century Gothic"/>
                  <a:cs typeface="Century Gothic"/>
                  <a:sym typeface="Century Gothic"/>
                </a:rPr>
              </a:br>
              <a:r>
                <a:rPr b="0" i="0" lang="en-US" sz="900" u="none" cap="none" strike="noStrike">
                  <a:solidFill>
                    <a:schemeClr val="dk1"/>
                  </a:solidFill>
                  <a:latin typeface="Century Gothic"/>
                  <a:ea typeface="Century Gothic"/>
                  <a:cs typeface="Century Gothic"/>
                  <a:sym typeface="Century Gothic"/>
                </a:rPr>
                <a:t>SIGNAL</a:t>
              </a:r>
              <a:endParaRPr b="0" i="0" sz="1400" u="none" cap="none" strike="noStrike">
                <a:solidFill>
                  <a:srgbClr val="000000"/>
                </a:solidFill>
                <a:latin typeface="Arial"/>
                <a:ea typeface="Arial"/>
                <a:cs typeface="Arial"/>
                <a:sym typeface="Arial"/>
              </a:endParaRPr>
            </a:p>
          </p:txBody>
        </p:sp>
        <p:sp>
          <p:nvSpPr>
            <p:cNvPr id="1918" name="Google Shape;1918;gbd39f91684_0_140"/>
            <p:cNvSpPr/>
            <p:nvPr/>
          </p:nvSpPr>
          <p:spPr>
            <a:xfrm>
              <a:off x="9005863" y="543659"/>
              <a:ext cx="1234500" cy="14631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POWER SYSTEM CALCULATION</a:t>
              </a:r>
              <a:endParaRPr b="0" i="0" sz="1400" u="none" cap="none" strike="noStrike">
                <a:solidFill>
                  <a:srgbClr val="000000"/>
                </a:solidFill>
                <a:latin typeface="Arial"/>
                <a:ea typeface="Arial"/>
                <a:cs typeface="Arial"/>
                <a:sym typeface="Arial"/>
              </a:endParaRPr>
            </a:p>
          </p:txBody>
        </p:sp>
      </p:grpSp>
      <p:grpSp>
        <p:nvGrpSpPr>
          <p:cNvPr id="1919" name="Google Shape;1919;gbd39f91684_0_140"/>
          <p:cNvGrpSpPr/>
          <p:nvPr/>
        </p:nvGrpSpPr>
        <p:grpSpPr>
          <a:xfrm>
            <a:off x="3026575" y="2276696"/>
            <a:ext cx="5232275" cy="1897229"/>
            <a:chOff x="3026575" y="2276696"/>
            <a:chExt cx="5232275" cy="1897229"/>
          </a:xfrm>
        </p:grpSpPr>
        <p:grpSp>
          <p:nvGrpSpPr>
            <p:cNvPr id="1920" name="Google Shape;1920;gbd39f91684_0_140"/>
            <p:cNvGrpSpPr/>
            <p:nvPr/>
          </p:nvGrpSpPr>
          <p:grpSpPr>
            <a:xfrm>
              <a:off x="3026680" y="2276696"/>
              <a:ext cx="5232170" cy="1897229"/>
              <a:chOff x="3026680" y="2276696"/>
              <a:chExt cx="5232170" cy="1897229"/>
            </a:xfrm>
          </p:grpSpPr>
          <p:sp>
            <p:nvSpPr>
              <p:cNvPr id="1921" name="Google Shape;1921;gbd39f91684_0_140"/>
              <p:cNvSpPr/>
              <p:nvPr/>
            </p:nvSpPr>
            <p:spPr>
              <a:xfrm>
                <a:off x="4373850" y="3465925"/>
                <a:ext cx="3885000" cy="7080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UNIFIED OPERATOR’S UX COMPONENTS &amp; FRAMEWORK</a:t>
                </a:r>
                <a:endParaRPr b="0" i="0" sz="1400" u="none" cap="none" strike="noStrike">
                  <a:solidFill>
                    <a:srgbClr val="000000"/>
                  </a:solidFill>
                  <a:latin typeface="Arial"/>
                  <a:ea typeface="Arial"/>
                  <a:cs typeface="Arial"/>
                  <a:sym typeface="Arial"/>
                </a:endParaRPr>
              </a:p>
            </p:txBody>
          </p:sp>
          <p:grpSp>
            <p:nvGrpSpPr>
              <p:cNvPr id="1922" name="Google Shape;1922;gbd39f91684_0_140"/>
              <p:cNvGrpSpPr/>
              <p:nvPr/>
            </p:nvGrpSpPr>
            <p:grpSpPr>
              <a:xfrm>
                <a:off x="3026680" y="2276696"/>
                <a:ext cx="5230473" cy="1069164"/>
                <a:chOff x="3026670" y="2433900"/>
                <a:chExt cx="4868726" cy="1069164"/>
              </a:xfrm>
            </p:grpSpPr>
            <p:sp>
              <p:nvSpPr>
                <p:cNvPr id="1923" name="Google Shape;1923;gbd39f91684_0_140"/>
                <p:cNvSpPr/>
                <p:nvPr/>
              </p:nvSpPr>
              <p:spPr>
                <a:xfrm flipH="1">
                  <a:off x="5534887" y="2451454"/>
                  <a:ext cx="1106400" cy="10515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IT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SUPERVISION</a:t>
                  </a:r>
                  <a:endParaRPr b="0" i="0" sz="1400" u="none" cap="none" strike="noStrike">
                    <a:solidFill>
                      <a:srgbClr val="000000"/>
                    </a:solidFill>
                    <a:latin typeface="Arial"/>
                    <a:ea typeface="Arial"/>
                    <a:cs typeface="Arial"/>
                    <a:sym typeface="Arial"/>
                  </a:endParaRPr>
                </a:p>
              </p:txBody>
            </p:sp>
            <p:sp>
              <p:nvSpPr>
                <p:cNvPr id="1924" name="Google Shape;1924;gbd39f91684_0_140"/>
                <p:cNvSpPr/>
                <p:nvPr/>
              </p:nvSpPr>
              <p:spPr>
                <a:xfrm flipH="1">
                  <a:off x="6788996" y="2441964"/>
                  <a:ext cx="1106400" cy="1061100"/>
                </a:xfrm>
                <a:prstGeom prst="roundRect">
                  <a:avLst>
                    <a:gd fmla="val 0" name="adj"/>
                  </a:avLst>
                </a:prstGeom>
                <a:solidFill>
                  <a:schemeClr val="lt2"/>
                </a:solidFill>
                <a:ln>
                  <a:noFill/>
                </a:ln>
              </p:spPr>
              <p:txBody>
                <a:bodyPr anchorCtr="0" anchor="ctr" bIns="45700" lIns="91425" spcFirstLastPara="1" rIns="0"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COMMON COMMUNICATION MEDIA</a:t>
                  </a:r>
                  <a:endParaRPr b="0" i="0" sz="1400" u="none" cap="none" strike="noStrike">
                    <a:solidFill>
                      <a:srgbClr val="000000"/>
                    </a:solidFill>
                    <a:latin typeface="Arial"/>
                    <a:ea typeface="Arial"/>
                    <a:cs typeface="Arial"/>
                    <a:sym typeface="Arial"/>
                  </a:endParaRPr>
                </a:p>
              </p:txBody>
            </p:sp>
            <p:sp>
              <p:nvSpPr>
                <p:cNvPr id="1925" name="Google Shape;1925;gbd39f91684_0_140"/>
                <p:cNvSpPr/>
                <p:nvPr/>
              </p:nvSpPr>
              <p:spPr>
                <a:xfrm flipH="1">
                  <a:off x="3026670" y="2433900"/>
                  <a:ext cx="1106400" cy="10515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DATA MANAGEMENT</a:t>
                  </a:r>
                  <a:endParaRPr b="0" i="0" sz="1400" u="none" cap="none" strike="noStrike">
                    <a:solidFill>
                      <a:srgbClr val="000000"/>
                    </a:solidFill>
                    <a:latin typeface="Arial"/>
                    <a:ea typeface="Arial"/>
                    <a:cs typeface="Arial"/>
                    <a:sym typeface="Arial"/>
                  </a:endParaRPr>
                </a:p>
              </p:txBody>
            </p:sp>
            <p:sp>
              <p:nvSpPr>
                <p:cNvPr id="1926" name="Google Shape;1926;gbd39f91684_0_140"/>
                <p:cNvSpPr/>
                <p:nvPr/>
              </p:nvSpPr>
              <p:spPr>
                <a:xfrm flipH="1">
                  <a:off x="4280779" y="2441964"/>
                  <a:ext cx="1106400" cy="10515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SYSTEMS GOVERNANCE</a:t>
                  </a:r>
                  <a:endParaRPr b="0" i="0" sz="1400" u="none" cap="none" strike="noStrike">
                    <a:solidFill>
                      <a:srgbClr val="000000"/>
                    </a:solidFill>
                    <a:latin typeface="Arial"/>
                    <a:ea typeface="Arial"/>
                    <a:cs typeface="Arial"/>
                    <a:sym typeface="Arial"/>
                  </a:endParaRPr>
                </a:p>
              </p:txBody>
            </p:sp>
          </p:grpSp>
        </p:grpSp>
        <p:sp>
          <p:nvSpPr>
            <p:cNvPr id="1927" name="Google Shape;1927;gbd39f91684_0_140"/>
            <p:cNvSpPr/>
            <p:nvPr/>
          </p:nvSpPr>
          <p:spPr>
            <a:xfrm flipH="1">
              <a:off x="3026575" y="3428999"/>
              <a:ext cx="1188600" cy="7449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SECURITY MANAGEMENT</a:t>
              </a:r>
              <a:endParaRPr b="0" i="0" sz="1400" u="none" cap="none" strike="noStrike">
                <a:solidFill>
                  <a:srgbClr val="000000"/>
                </a:solidFill>
                <a:latin typeface="Arial"/>
                <a:ea typeface="Arial"/>
                <a:cs typeface="Arial"/>
                <a:sym typeface="Arial"/>
              </a:endParaRPr>
            </a:p>
          </p:txBody>
        </p:sp>
      </p:grpSp>
      <p:grpSp>
        <p:nvGrpSpPr>
          <p:cNvPr id="1928" name="Google Shape;1928;gbd39f91684_0_140"/>
          <p:cNvGrpSpPr/>
          <p:nvPr/>
        </p:nvGrpSpPr>
        <p:grpSpPr>
          <a:xfrm>
            <a:off x="529864" y="2616917"/>
            <a:ext cx="5415438" cy="3739091"/>
            <a:chOff x="529864" y="2616917"/>
            <a:chExt cx="5415438" cy="3739091"/>
          </a:xfrm>
        </p:grpSpPr>
        <p:sp>
          <p:nvSpPr>
            <p:cNvPr id="1929" name="Google Shape;1929;gbd39f91684_0_140"/>
            <p:cNvSpPr/>
            <p:nvPr/>
          </p:nvSpPr>
          <p:spPr>
            <a:xfrm flipH="1">
              <a:off x="4155502" y="4412707"/>
              <a:ext cx="1789800" cy="8310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CENTRAL HUB</a:t>
              </a:r>
              <a:endParaRPr b="0" i="0" sz="1400" u="none" cap="none" strike="noStrike">
                <a:solidFill>
                  <a:srgbClr val="000000"/>
                </a:solidFill>
                <a:latin typeface="Arial"/>
                <a:ea typeface="Arial"/>
                <a:cs typeface="Arial"/>
                <a:sym typeface="Arial"/>
              </a:endParaRPr>
            </a:p>
          </p:txBody>
        </p:sp>
        <p:sp>
          <p:nvSpPr>
            <p:cNvPr id="1930" name="Google Shape;1930;gbd39f91684_0_140"/>
            <p:cNvSpPr/>
            <p:nvPr/>
          </p:nvSpPr>
          <p:spPr>
            <a:xfrm flipH="1">
              <a:off x="4160408" y="5336152"/>
              <a:ext cx="1768500" cy="7080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INFRASTRUCTURE MANAGEMENT</a:t>
              </a:r>
              <a:endParaRPr b="0" i="0" sz="1400" u="none" cap="none" strike="noStrike">
                <a:solidFill>
                  <a:srgbClr val="000000"/>
                </a:solidFill>
                <a:latin typeface="Arial"/>
                <a:ea typeface="Arial"/>
                <a:cs typeface="Arial"/>
                <a:sym typeface="Arial"/>
              </a:endParaRPr>
            </a:p>
          </p:txBody>
        </p:sp>
        <p:sp>
          <p:nvSpPr>
            <p:cNvPr id="1931" name="Google Shape;1931;gbd39f91684_0_140"/>
            <p:cNvSpPr/>
            <p:nvPr/>
          </p:nvSpPr>
          <p:spPr>
            <a:xfrm flipH="1" rot="-5400000">
              <a:off x="2985190" y="5053016"/>
              <a:ext cx="1661700" cy="374700"/>
            </a:xfrm>
            <a:prstGeom prst="roundRect">
              <a:avLst>
                <a:gd fmla="val 16667" name="adj"/>
              </a:avLst>
            </a:prstGeom>
            <a:solidFill>
              <a:schemeClr val="lt2"/>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COMMUNICATION INFRASTRUCTURE</a:t>
              </a:r>
              <a:endParaRPr b="0" i="0" sz="1400" u="none" cap="none" strike="noStrike">
                <a:solidFill>
                  <a:srgbClr val="000000"/>
                </a:solidFill>
                <a:latin typeface="Arial"/>
                <a:ea typeface="Arial"/>
                <a:cs typeface="Arial"/>
                <a:sym typeface="Arial"/>
              </a:endParaRPr>
            </a:p>
          </p:txBody>
        </p:sp>
        <p:grpSp>
          <p:nvGrpSpPr>
            <p:cNvPr id="1932" name="Google Shape;1932;gbd39f91684_0_140"/>
            <p:cNvGrpSpPr/>
            <p:nvPr/>
          </p:nvGrpSpPr>
          <p:grpSpPr>
            <a:xfrm>
              <a:off x="529864" y="2616917"/>
              <a:ext cx="387300" cy="3739091"/>
              <a:chOff x="405631" y="3175548"/>
              <a:chExt cx="387300" cy="3184644"/>
            </a:xfrm>
          </p:grpSpPr>
          <p:sp>
            <p:nvSpPr>
              <p:cNvPr id="1933" name="Google Shape;1933;gbd39f91684_0_140"/>
              <p:cNvSpPr/>
              <p:nvPr/>
            </p:nvSpPr>
            <p:spPr>
              <a:xfrm flipH="1" rot="-5400000">
                <a:off x="-185819" y="5398842"/>
                <a:ext cx="1552800" cy="369900"/>
              </a:xfrm>
              <a:prstGeom prst="roundRect">
                <a:avLst>
                  <a:gd fmla="val 16667" name="adj"/>
                </a:avLst>
              </a:prstGeom>
              <a:solidFill>
                <a:schemeClr val="lt2"/>
              </a:solidFill>
              <a:ln>
                <a:noFill/>
              </a:ln>
            </p:spPr>
            <p:txBody>
              <a:bodyPr anchorCtr="0" anchor="ctr" bIns="0" lIns="81000" spcFirstLastPara="1" rIns="81000" wrap="square" tIns="0">
                <a:noAutofit/>
              </a:bodyPr>
              <a:lstStyle/>
              <a:p>
                <a:pPr indent="0" lvl="0" marL="0" marR="0" rtl="0" algn="ctr">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 CRITICAL EQUIPMENTS</a:t>
                </a:r>
                <a:endParaRPr b="0" i="0" sz="1400" u="none" cap="none" strike="noStrike">
                  <a:solidFill>
                    <a:srgbClr val="000000"/>
                  </a:solidFill>
                  <a:latin typeface="Arial"/>
                  <a:ea typeface="Arial"/>
                  <a:cs typeface="Arial"/>
                  <a:sym typeface="Arial"/>
                </a:endParaRPr>
              </a:p>
            </p:txBody>
          </p:sp>
          <p:sp>
            <p:nvSpPr>
              <p:cNvPr id="1934" name="Google Shape;1934;gbd39f91684_0_140"/>
              <p:cNvSpPr/>
              <p:nvPr/>
            </p:nvSpPr>
            <p:spPr>
              <a:xfrm flipH="1" rot="-5400000">
                <a:off x="-180419" y="3761598"/>
                <a:ext cx="1559400" cy="387300"/>
              </a:xfrm>
              <a:prstGeom prst="roundRect">
                <a:avLst>
                  <a:gd fmla="val 16667" name="adj"/>
                </a:avLst>
              </a:prstGeom>
              <a:solidFill>
                <a:schemeClr val="lt2"/>
              </a:solidFill>
              <a:ln>
                <a:noFill/>
              </a:ln>
            </p:spPr>
            <p:txBody>
              <a:bodyPr anchorCtr="0" anchor="ctr" bIns="0" lIns="0" spcFirstLastPara="1" rIns="0" wrap="square" tIns="0">
                <a:noAutofit/>
              </a:bodyPr>
              <a:lstStyle/>
              <a:p>
                <a:pPr indent="0" lvl="0" marL="0" marR="0" rtl="0" algn="ctr">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LESS CRITICAL EQUIPMENTS</a:t>
                </a:r>
                <a:endParaRPr b="0" i="0" sz="1400" u="none" cap="none" strike="noStrike">
                  <a:solidFill>
                    <a:srgbClr val="000000"/>
                  </a:solidFill>
                  <a:latin typeface="Arial"/>
                  <a:ea typeface="Arial"/>
                  <a:cs typeface="Arial"/>
                  <a:sym typeface="Arial"/>
                </a:endParaRPr>
              </a:p>
            </p:txBody>
          </p:sp>
        </p:grpSp>
        <p:grpSp>
          <p:nvGrpSpPr>
            <p:cNvPr id="1935" name="Google Shape;1935;gbd39f91684_0_140"/>
            <p:cNvGrpSpPr/>
            <p:nvPr/>
          </p:nvGrpSpPr>
          <p:grpSpPr>
            <a:xfrm>
              <a:off x="1040086" y="2618510"/>
              <a:ext cx="2403156" cy="3731700"/>
              <a:chOff x="1040086" y="2618510"/>
              <a:chExt cx="2403156" cy="3731700"/>
            </a:xfrm>
          </p:grpSpPr>
          <p:sp>
            <p:nvSpPr>
              <p:cNvPr id="1936" name="Google Shape;1936;gbd39f91684_0_140"/>
              <p:cNvSpPr/>
              <p:nvPr/>
            </p:nvSpPr>
            <p:spPr>
              <a:xfrm flipH="1">
                <a:off x="1040086" y="4384934"/>
                <a:ext cx="2399400" cy="3387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AGGREGATION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 NODE</a:t>
                </a:r>
                <a:endParaRPr b="0" i="0" sz="1400" u="none" cap="none" strike="noStrike">
                  <a:solidFill>
                    <a:srgbClr val="000000"/>
                  </a:solidFill>
                  <a:latin typeface="Arial"/>
                  <a:ea typeface="Arial"/>
                  <a:cs typeface="Arial"/>
                  <a:sym typeface="Arial"/>
                </a:endParaRPr>
              </a:p>
            </p:txBody>
          </p:sp>
          <p:sp>
            <p:nvSpPr>
              <p:cNvPr id="1937" name="Google Shape;1937;gbd39f91684_0_140"/>
              <p:cNvSpPr/>
              <p:nvPr/>
            </p:nvSpPr>
            <p:spPr>
              <a:xfrm flipH="1">
                <a:off x="1040086" y="5185148"/>
                <a:ext cx="2399400" cy="3387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DISTRIBUTED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NODE</a:t>
                </a:r>
                <a:endParaRPr b="0" i="0" sz="1400" u="none" cap="none" strike="noStrike">
                  <a:solidFill>
                    <a:srgbClr val="000000"/>
                  </a:solidFill>
                  <a:latin typeface="Arial"/>
                  <a:ea typeface="Arial"/>
                  <a:cs typeface="Arial"/>
                  <a:sym typeface="Arial"/>
                </a:endParaRPr>
              </a:p>
            </p:txBody>
          </p:sp>
          <p:sp>
            <p:nvSpPr>
              <p:cNvPr id="1938" name="Google Shape;1938;gbd39f91684_0_140"/>
              <p:cNvSpPr/>
              <p:nvPr/>
            </p:nvSpPr>
            <p:spPr>
              <a:xfrm flipH="1">
                <a:off x="1040086" y="4781252"/>
                <a:ext cx="2399400" cy="3387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SUBSTATION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 NODE</a:t>
                </a:r>
                <a:endParaRPr b="0" i="0" sz="1400" u="none" cap="none" strike="noStrike">
                  <a:solidFill>
                    <a:srgbClr val="000000"/>
                  </a:solidFill>
                  <a:latin typeface="Arial"/>
                  <a:ea typeface="Arial"/>
                  <a:cs typeface="Arial"/>
                  <a:sym typeface="Arial"/>
                </a:endParaRPr>
              </a:p>
            </p:txBody>
          </p:sp>
          <p:sp>
            <p:nvSpPr>
              <p:cNvPr id="1939" name="Google Shape;1939;gbd39f91684_0_140"/>
              <p:cNvSpPr/>
              <p:nvPr/>
            </p:nvSpPr>
            <p:spPr>
              <a:xfrm flipH="1">
                <a:off x="1040086" y="5583324"/>
                <a:ext cx="2399400" cy="3387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EQUIPMENT</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NODE</a:t>
                </a:r>
                <a:endParaRPr b="0" i="0" sz="1400" u="none" cap="none" strike="noStrike">
                  <a:solidFill>
                    <a:srgbClr val="000000"/>
                  </a:solidFill>
                  <a:latin typeface="Arial"/>
                  <a:ea typeface="Arial"/>
                  <a:cs typeface="Arial"/>
                  <a:sym typeface="Arial"/>
                </a:endParaRPr>
              </a:p>
            </p:txBody>
          </p:sp>
          <p:sp>
            <p:nvSpPr>
              <p:cNvPr id="1940" name="Google Shape;1940;gbd39f91684_0_140"/>
              <p:cNvSpPr/>
              <p:nvPr/>
            </p:nvSpPr>
            <p:spPr>
              <a:xfrm flipH="1">
                <a:off x="1043842" y="5953042"/>
                <a:ext cx="2399400" cy="338700"/>
              </a:xfrm>
              <a:prstGeom prst="roundRect">
                <a:avLst>
                  <a:gd fmla="val 0" name="adj"/>
                </a:avLst>
              </a:prstGeom>
              <a:solidFill>
                <a:schemeClr val="lt2"/>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EQUIPMENT</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chemeClr val="dk1"/>
                  </a:buClr>
                  <a:buSzPts val="800"/>
                  <a:buFont typeface="Century Gothic"/>
                  <a:buNone/>
                </a:pPr>
                <a:r>
                  <a:rPr b="0" i="0" lang="en-US" sz="800" u="none" cap="none" strike="noStrike">
                    <a:solidFill>
                      <a:schemeClr val="dk1"/>
                    </a:solidFill>
                    <a:latin typeface="Century Gothic"/>
                    <a:ea typeface="Century Gothic"/>
                    <a:cs typeface="Century Gothic"/>
                    <a:sym typeface="Century Gothic"/>
                  </a:rPr>
                  <a:t>NODE</a:t>
                </a:r>
                <a:endParaRPr b="0" i="0" sz="1400" u="none" cap="none" strike="noStrike">
                  <a:solidFill>
                    <a:srgbClr val="000000"/>
                  </a:solidFill>
                  <a:latin typeface="Arial"/>
                  <a:ea typeface="Arial"/>
                  <a:cs typeface="Arial"/>
                  <a:sym typeface="Arial"/>
                </a:endParaRPr>
              </a:p>
            </p:txBody>
          </p:sp>
          <p:sp>
            <p:nvSpPr>
              <p:cNvPr id="1941" name="Google Shape;1941;gbd39f91684_0_140"/>
              <p:cNvSpPr/>
              <p:nvPr/>
            </p:nvSpPr>
            <p:spPr>
              <a:xfrm flipH="1">
                <a:off x="1157184" y="2618510"/>
                <a:ext cx="1403700" cy="3731700"/>
              </a:xfrm>
              <a:prstGeom prst="roundRect">
                <a:avLst>
                  <a:gd fmla="val 0" name="adj"/>
                </a:avLst>
              </a:prstGeom>
              <a:solidFill>
                <a:schemeClr val="lt2"/>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chemeClr val="dk1"/>
                  </a:buClr>
                  <a:buSzPts val="900"/>
                  <a:buFont typeface="Century Gothic"/>
                  <a:buNone/>
                </a:pPr>
                <a:r>
                  <a:rPr b="0" i="0" lang="en-US" sz="900" u="none" cap="none" strike="noStrike">
                    <a:solidFill>
                      <a:schemeClr val="dk1"/>
                    </a:solidFill>
                    <a:latin typeface="Century Gothic"/>
                    <a:ea typeface="Century Gothic"/>
                    <a:cs typeface="Century Gothic"/>
                    <a:sym typeface="Century Gothic"/>
                  </a:rPr>
                  <a:t>EDGE NODE CONTROL</a:t>
                </a:r>
                <a:endParaRPr b="0" i="0" sz="1400" u="none" cap="none" strike="noStrike">
                  <a:solidFill>
                    <a:srgbClr val="000000"/>
                  </a:solidFill>
                  <a:latin typeface="Arial"/>
                  <a:ea typeface="Arial"/>
                  <a:cs typeface="Arial"/>
                  <a:sym typeface="Arial"/>
                </a:endParaRPr>
              </a:p>
            </p:txBody>
          </p:sp>
        </p:grpSp>
      </p:grpSp>
      <p:sp>
        <p:nvSpPr>
          <p:cNvPr id="1942" name="Google Shape;1942;gbd39f91684_0_140"/>
          <p:cNvSpPr txBox="1"/>
          <p:nvPr/>
        </p:nvSpPr>
        <p:spPr>
          <a:xfrm>
            <a:off x="1196225" y="459900"/>
            <a:ext cx="3269100" cy="488400"/>
          </a:xfrm>
          <a:prstGeom prst="rect">
            <a:avLst/>
          </a:prstGeom>
          <a:solidFill>
            <a:srgbClr val="FFFFF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t>
            </a:r>
            <a:r>
              <a:rPr b="0" i="0" lang="en-US" sz="1000" u="none" cap="none" strike="noStrike">
                <a:solidFill>
                  <a:srgbClr val="000000"/>
                </a:solidFill>
                <a:latin typeface="Avenir"/>
                <a:ea typeface="Avenir"/>
                <a:cs typeface="Avenir"/>
                <a:sym typeface="Avenir"/>
              </a:rPr>
              <a:t>apabilities related to engaging with </a:t>
            </a:r>
            <a:r>
              <a:rPr lang="en-US" sz="1000">
                <a:latin typeface="Avenir"/>
                <a:ea typeface="Avenir"/>
                <a:cs typeface="Avenir"/>
                <a:sym typeface="Avenir"/>
              </a:rPr>
              <a:t>c</a:t>
            </a:r>
            <a:r>
              <a:rPr b="0" i="0" lang="en-US" sz="1000" u="none" cap="none" strike="noStrike">
                <a:solidFill>
                  <a:srgbClr val="000000"/>
                </a:solidFill>
                <a:latin typeface="Avenir"/>
                <a:ea typeface="Avenir"/>
                <a:cs typeface="Avenir"/>
                <a:sym typeface="Avenir"/>
              </a:rPr>
              <a:t>ustomers</a:t>
            </a:r>
            <a:r>
              <a:rPr lang="en-US" sz="1000">
                <a:latin typeface="Avenir"/>
                <a:ea typeface="Avenir"/>
                <a:cs typeface="Avenir"/>
                <a:sym typeface="Avenir"/>
              </a:rPr>
              <a:t>, m</a:t>
            </a:r>
            <a:r>
              <a:rPr b="0" i="0" lang="en-US" sz="1000" u="none" cap="none" strike="noStrike">
                <a:solidFill>
                  <a:srgbClr val="000000"/>
                </a:solidFill>
                <a:latin typeface="Avenir"/>
                <a:ea typeface="Avenir"/>
                <a:cs typeface="Avenir"/>
                <a:sym typeface="Avenir"/>
              </a:rPr>
              <a:t>arkets and other third parties</a:t>
            </a:r>
            <a:endParaRPr b="0" i="0" sz="1000" u="none" cap="none" strike="noStrike">
              <a:solidFill>
                <a:srgbClr val="000000"/>
              </a:solidFill>
              <a:latin typeface="Avenir"/>
              <a:ea typeface="Avenir"/>
              <a:cs typeface="Avenir"/>
              <a:sym typeface="Avenir"/>
            </a:endParaRPr>
          </a:p>
        </p:txBody>
      </p:sp>
      <p:sp>
        <p:nvSpPr>
          <p:cNvPr id="1943" name="Google Shape;1943;gbd39f91684_0_140"/>
          <p:cNvSpPr txBox="1"/>
          <p:nvPr/>
        </p:nvSpPr>
        <p:spPr>
          <a:xfrm>
            <a:off x="8016075" y="459900"/>
            <a:ext cx="3269100" cy="488400"/>
          </a:xfrm>
          <a:prstGeom prst="rect">
            <a:avLst/>
          </a:prstGeom>
          <a:solidFill>
            <a:srgbClr val="FFFFF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related to managing the physical flow and balance of a power system</a:t>
            </a:r>
            <a:endParaRPr sz="1000">
              <a:latin typeface="Avenir"/>
              <a:ea typeface="Avenir"/>
              <a:cs typeface="Avenir"/>
              <a:sym typeface="Avenir"/>
            </a:endParaRPr>
          </a:p>
        </p:txBody>
      </p:sp>
      <p:sp>
        <p:nvSpPr>
          <p:cNvPr id="1944" name="Google Shape;1944;gbd39f91684_0_140"/>
          <p:cNvSpPr txBox="1"/>
          <p:nvPr/>
        </p:nvSpPr>
        <p:spPr>
          <a:xfrm>
            <a:off x="4320300" y="3093725"/>
            <a:ext cx="3269100" cy="536700"/>
          </a:xfrm>
          <a:prstGeom prst="rect">
            <a:avLst/>
          </a:prstGeom>
          <a:solidFill>
            <a:srgbClr val="FFFFF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that are required and shared by each of the other categories</a:t>
            </a:r>
            <a:endParaRPr sz="1000">
              <a:latin typeface="Avenir"/>
              <a:ea typeface="Avenir"/>
              <a:cs typeface="Avenir"/>
              <a:sym typeface="Avenir"/>
            </a:endParaRPr>
          </a:p>
        </p:txBody>
      </p:sp>
      <p:sp>
        <p:nvSpPr>
          <p:cNvPr id="1945" name="Google Shape;1945;gbd39f91684_0_140"/>
          <p:cNvSpPr txBox="1"/>
          <p:nvPr/>
        </p:nvSpPr>
        <p:spPr>
          <a:xfrm>
            <a:off x="1196225" y="5854150"/>
            <a:ext cx="3269100" cy="488400"/>
          </a:xfrm>
          <a:prstGeom prst="rect">
            <a:avLst/>
          </a:prstGeom>
          <a:solidFill>
            <a:srgbClr val="FFFFF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related to monitoring and </a:t>
            </a:r>
            <a:r>
              <a:rPr lang="en-US" sz="1000">
                <a:latin typeface="Avenir"/>
                <a:ea typeface="Avenir"/>
                <a:cs typeface="Avenir"/>
                <a:sym typeface="Avenir"/>
              </a:rPr>
              <a:t>controlling</a:t>
            </a:r>
            <a:r>
              <a:rPr lang="en-US" sz="1000">
                <a:latin typeface="Avenir"/>
                <a:ea typeface="Avenir"/>
                <a:cs typeface="Avenir"/>
                <a:sym typeface="Avenir"/>
              </a:rPr>
              <a:t> your assets on the grid</a:t>
            </a:r>
            <a:endParaRPr sz="1000">
              <a:latin typeface="Avenir"/>
              <a:ea typeface="Avenir"/>
              <a:cs typeface="Avenir"/>
              <a:sym typeface="Avenir"/>
            </a:endParaRPr>
          </a:p>
        </p:txBody>
      </p:sp>
      <p:sp>
        <p:nvSpPr>
          <p:cNvPr id="1946" name="Google Shape;1946;gbd39f91684_0_140"/>
          <p:cNvSpPr txBox="1"/>
          <p:nvPr/>
        </p:nvSpPr>
        <p:spPr>
          <a:xfrm>
            <a:off x="8016075" y="5854150"/>
            <a:ext cx="3269100" cy="488400"/>
          </a:xfrm>
          <a:prstGeom prst="rect">
            <a:avLst/>
          </a:prstGeom>
          <a:solidFill>
            <a:srgbClr val="FFFFFF"/>
          </a:solidFill>
          <a:ln cap="flat" cmpd="sng" w="9525">
            <a:solidFill>
              <a:srgbClr val="999999"/>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related to managing your assets </a:t>
            </a:r>
            <a:endParaRPr sz="1000">
              <a:latin typeface="Avenir"/>
              <a:ea typeface="Avenir"/>
              <a:cs typeface="Avenir"/>
              <a:sym typeface="Avenir"/>
            </a:endParaRPr>
          </a:p>
        </p:txBody>
      </p:sp>
      <p:sp>
        <p:nvSpPr>
          <p:cNvPr id="1947" name="Google Shape;1947;gbd39f91684_0_140"/>
          <p:cNvSpPr txBox="1"/>
          <p:nvPr/>
        </p:nvSpPr>
        <p:spPr>
          <a:xfrm>
            <a:off x="2475962" y="6456375"/>
            <a:ext cx="7234800" cy="369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434343"/>
                </a:solidFill>
                <a:latin typeface="Century Gothic"/>
                <a:ea typeface="Century Gothic"/>
                <a:cs typeface="Century Gothic"/>
                <a:sym typeface="Century Gothic"/>
              </a:rPr>
              <a:t>LFE High-Level Functional Architecture V1.0 - CC 4.0</a:t>
            </a:r>
            <a:endParaRPr b="0" i="0" sz="1800" u="none" cap="none" strike="noStrike">
              <a:solidFill>
                <a:srgbClr val="434343"/>
              </a:solidFill>
              <a:latin typeface="Arial"/>
              <a:ea typeface="Arial"/>
              <a:cs typeface="Arial"/>
              <a:sym typeface="Aria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942"/>
                                        </p:tgtEl>
                                        <p:attrNameLst>
                                          <p:attrName>style.visibility</p:attrName>
                                        </p:attrNameLst>
                                      </p:cBhvr>
                                      <p:to>
                                        <p:strVal val="visible"/>
                                      </p:to>
                                    </p:set>
                                    <p:animEffect filter="fade" transition="in">
                                      <p:cBhvr>
                                        <p:cTn dur="1000"/>
                                        <p:tgtEl>
                                          <p:spTgt spid="1942"/>
                                        </p:tgtEl>
                                      </p:cBhvr>
                                    </p:animEffect>
                                  </p:childTnLst>
                                </p:cTn>
                              </p:par>
                              <p:par>
                                <p:cTn fill="hold" nodeType="withEffect" presetClass="entr" presetID="10" presetSubtype="0">
                                  <p:stCondLst>
                                    <p:cond delay="0"/>
                                  </p:stCondLst>
                                  <p:childTnLst>
                                    <p:set>
                                      <p:cBhvr>
                                        <p:cTn dur="1" fill="hold">
                                          <p:stCondLst>
                                            <p:cond delay="0"/>
                                          </p:stCondLst>
                                        </p:cTn>
                                        <p:tgtEl>
                                          <p:spTgt spid="1902"/>
                                        </p:tgtEl>
                                        <p:attrNameLst>
                                          <p:attrName>style.visibility</p:attrName>
                                        </p:attrNameLst>
                                      </p:cBhvr>
                                      <p:to>
                                        <p:strVal val="visible"/>
                                      </p:to>
                                    </p:set>
                                    <p:animEffect filter="fade" transition="in">
                                      <p:cBhvr>
                                        <p:cTn dur="500"/>
                                        <p:tgtEl>
                                          <p:spTgt spid="190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3"/>
                                        </p:tgtEl>
                                        <p:attrNameLst>
                                          <p:attrName>style.visibility</p:attrName>
                                        </p:attrNameLst>
                                      </p:cBhvr>
                                      <p:to>
                                        <p:strVal val="visible"/>
                                      </p:to>
                                    </p:set>
                                    <p:animEffect filter="fade" transition="in">
                                      <p:cBhvr>
                                        <p:cTn dur="1000"/>
                                        <p:tgtEl>
                                          <p:spTgt spid="1943"/>
                                        </p:tgtEl>
                                      </p:cBhvr>
                                    </p:animEffect>
                                  </p:childTnLst>
                                </p:cTn>
                              </p:par>
                              <p:par>
                                <p:cTn fill="hold" nodeType="withEffect" presetClass="entr" presetID="10" presetSubtype="0">
                                  <p:stCondLst>
                                    <p:cond delay="0"/>
                                  </p:stCondLst>
                                  <p:childTnLst>
                                    <p:set>
                                      <p:cBhvr>
                                        <p:cTn dur="1" fill="hold">
                                          <p:stCondLst>
                                            <p:cond delay="0"/>
                                          </p:stCondLst>
                                        </p:cTn>
                                        <p:tgtEl>
                                          <p:spTgt spid="1914"/>
                                        </p:tgtEl>
                                        <p:attrNameLst>
                                          <p:attrName>style.visibility</p:attrName>
                                        </p:attrNameLst>
                                      </p:cBhvr>
                                      <p:to>
                                        <p:strVal val="visible"/>
                                      </p:to>
                                    </p:set>
                                    <p:animEffect filter="fade" transition="in">
                                      <p:cBhvr>
                                        <p:cTn dur="500"/>
                                        <p:tgtEl>
                                          <p:spTgt spid="191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6"/>
                                        </p:tgtEl>
                                        <p:attrNameLst>
                                          <p:attrName>style.visibility</p:attrName>
                                        </p:attrNameLst>
                                      </p:cBhvr>
                                      <p:to>
                                        <p:strVal val="visible"/>
                                      </p:to>
                                    </p:set>
                                    <p:animEffect filter="fade" transition="in">
                                      <p:cBhvr>
                                        <p:cTn dur="1000"/>
                                        <p:tgtEl>
                                          <p:spTgt spid="1946"/>
                                        </p:tgtEl>
                                      </p:cBhvr>
                                    </p:animEffect>
                                  </p:childTnLst>
                                </p:cTn>
                              </p:par>
                              <p:par>
                                <p:cTn fill="hold" nodeType="withEffect" presetClass="entr" presetID="10" presetSubtype="0">
                                  <p:stCondLst>
                                    <p:cond delay="0"/>
                                  </p:stCondLst>
                                  <p:childTnLst>
                                    <p:set>
                                      <p:cBhvr>
                                        <p:cTn dur="1" fill="hold">
                                          <p:stCondLst>
                                            <p:cond delay="0"/>
                                          </p:stCondLst>
                                        </p:cTn>
                                        <p:tgtEl>
                                          <p:spTgt spid="1907"/>
                                        </p:tgtEl>
                                        <p:attrNameLst>
                                          <p:attrName>style.visibility</p:attrName>
                                        </p:attrNameLst>
                                      </p:cBhvr>
                                      <p:to>
                                        <p:strVal val="visible"/>
                                      </p:to>
                                    </p:set>
                                    <p:animEffect filter="fade" transition="in">
                                      <p:cBhvr>
                                        <p:cTn dur="500"/>
                                        <p:tgtEl>
                                          <p:spTgt spid="19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5"/>
                                        </p:tgtEl>
                                        <p:attrNameLst>
                                          <p:attrName>style.visibility</p:attrName>
                                        </p:attrNameLst>
                                      </p:cBhvr>
                                      <p:to>
                                        <p:strVal val="visible"/>
                                      </p:to>
                                    </p:set>
                                    <p:animEffect filter="fade" transition="in">
                                      <p:cBhvr>
                                        <p:cTn dur="1000"/>
                                        <p:tgtEl>
                                          <p:spTgt spid="1945"/>
                                        </p:tgtEl>
                                      </p:cBhvr>
                                    </p:animEffect>
                                  </p:childTnLst>
                                </p:cTn>
                              </p:par>
                              <p:par>
                                <p:cTn fill="hold" nodeType="withEffect" presetClass="entr" presetID="10" presetSubtype="0">
                                  <p:stCondLst>
                                    <p:cond delay="0"/>
                                  </p:stCondLst>
                                  <p:childTnLst>
                                    <p:set>
                                      <p:cBhvr>
                                        <p:cTn dur="1" fill="hold">
                                          <p:stCondLst>
                                            <p:cond delay="0"/>
                                          </p:stCondLst>
                                        </p:cTn>
                                        <p:tgtEl>
                                          <p:spTgt spid="1928"/>
                                        </p:tgtEl>
                                        <p:attrNameLst>
                                          <p:attrName>style.visibility</p:attrName>
                                        </p:attrNameLst>
                                      </p:cBhvr>
                                      <p:to>
                                        <p:strVal val="visible"/>
                                      </p:to>
                                    </p:set>
                                    <p:animEffect filter="fade" transition="in">
                                      <p:cBhvr>
                                        <p:cTn dur="1000"/>
                                        <p:tgtEl>
                                          <p:spTgt spid="192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44"/>
                                        </p:tgtEl>
                                        <p:attrNameLst>
                                          <p:attrName>style.visibility</p:attrName>
                                        </p:attrNameLst>
                                      </p:cBhvr>
                                      <p:to>
                                        <p:strVal val="visible"/>
                                      </p:to>
                                    </p:set>
                                    <p:animEffect filter="fade" transition="in">
                                      <p:cBhvr>
                                        <p:cTn dur="1000"/>
                                        <p:tgtEl>
                                          <p:spTgt spid="1944"/>
                                        </p:tgtEl>
                                      </p:cBhvr>
                                    </p:animEffect>
                                  </p:childTnLst>
                                </p:cTn>
                              </p:par>
                              <p:par>
                                <p:cTn fill="hold" nodeType="withEffect" presetClass="entr" presetID="10" presetSubtype="0">
                                  <p:stCondLst>
                                    <p:cond delay="0"/>
                                  </p:stCondLst>
                                  <p:childTnLst>
                                    <p:set>
                                      <p:cBhvr>
                                        <p:cTn dur="1" fill="hold">
                                          <p:stCondLst>
                                            <p:cond delay="0"/>
                                          </p:stCondLst>
                                        </p:cTn>
                                        <p:tgtEl>
                                          <p:spTgt spid="1919"/>
                                        </p:tgtEl>
                                        <p:attrNameLst>
                                          <p:attrName>style.visibility</p:attrName>
                                        </p:attrNameLst>
                                      </p:cBhvr>
                                      <p:to>
                                        <p:strVal val="visible"/>
                                      </p:to>
                                    </p:set>
                                    <p:animEffect filter="fade" transition="in">
                                      <p:cBhvr>
                                        <p:cTn dur="1000"/>
                                        <p:tgtEl>
                                          <p:spTgt spid="19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2" name="Shape 1952"/>
        <p:cNvGrpSpPr/>
        <p:nvPr/>
      </p:nvGrpSpPr>
      <p:grpSpPr>
        <a:xfrm>
          <a:off x="0" y="0"/>
          <a:ext cx="0" cy="0"/>
          <a:chOff x="0" y="0"/>
          <a:chExt cx="0" cy="0"/>
        </a:xfrm>
      </p:grpSpPr>
      <p:graphicFrame>
        <p:nvGraphicFramePr>
          <p:cNvPr id="1953" name="Google Shape;1953;g118fea77057_0_2899"/>
          <p:cNvGraphicFramePr/>
          <p:nvPr/>
        </p:nvGraphicFramePr>
        <p:xfrm>
          <a:off x="415925" y="375664"/>
          <a:ext cx="3000000" cy="3000000"/>
        </p:xfrm>
        <a:graphic>
          <a:graphicData uri="http://schemas.openxmlformats.org/drawingml/2006/table">
            <a:tbl>
              <a:tblPr>
                <a:noFill/>
                <a:tableStyleId>{DDD53D7D-6BDB-4DE3-B3DA-E0B4AA31DAC9}</a:tableStyleId>
              </a:tblPr>
              <a:tblGrid>
                <a:gridCol w="5680075"/>
                <a:gridCol w="5680075"/>
              </a:tblGrid>
              <a:tr h="2068775">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r h="3996750">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c>
                  <a:txBody>
                    <a:bodyPr/>
                    <a:lstStyle/>
                    <a:p>
                      <a:pPr indent="0" lvl="0" marL="0" marR="0" rtl="0" algn="l">
                        <a:lnSpc>
                          <a:spcPct val="100000"/>
                        </a:lnSpc>
                        <a:spcBef>
                          <a:spcPts val="0"/>
                        </a:spcBef>
                        <a:spcAft>
                          <a:spcPts val="0"/>
                        </a:spcAft>
                        <a:buClr>
                          <a:srgbClr val="000000"/>
                        </a:buClr>
                        <a:buSzPts val="1800"/>
                        <a:buFont typeface="Arial"/>
                        <a:buNone/>
                      </a:pPr>
                      <a:r>
                        <a:t/>
                      </a:r>
                      <a:endParaRPr sz="1800" u="none" cap="none" strike="noStrike"/>
                    </a:p>
                  </a:txBody>
                  <a:tcPr marT="45725" marB="45725" marR="91450" marL="914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graphicFrame>
        <p:nvGraphicFramePr>
          <p:cNvPr id="1954" name="Google Shape;1954;g118fea77057_0_2899"/>
          <p:cNvGraphicFramePr/>
          <p:nvPr/>
        </p:nvGraphicFramePr>
        <p:xfrm>
          <a:off x="2902358" y="2147049"/>
          <a:ext cx="3000000" cy="3000000"/>
        </p:xfrm>
        <a:graphic>
          <a:graphicData uri="http://schemas.openxmlformats.org/drawingml/2006/table">
            <a:tbl>
              <a:tblPr>
                <a:noFill/>
                <a:tableStyleId>{DDD53D7D-6BDB-4DE3-B3DA-E0B4AA31DAC9}</a:tableStyleId>
              </a:tblPr>
              <a:tblGrid>
                <a:gridCol w="5514250"/>
              </a:tblGrid>
              <a:tr h="2163150">
                <a:tc>
                  <a:txBody>
                    <a:bodyPr/>
                    <a:lstStyle/>
                    <a:p>
                      <a:pPr indent="0" lvl="0" marL="0" marR="0" rtl="0" algn="l">
                        <a:lnSpc>
                          <a:spcPct val="100000"/>
                        </a:lnSpc>
                        <a:spcBef>
                          <a:spcPts val="0"/>
                        </a:spcBef>
                        <a:spcAft>
                          <a:spcPts val="0"/>
                        </a:spcAft>
                        <a:buClr>
                          <a:srgbClr val="000000"/>
                        </a:buClr>
                        <a:buSzPts val="1300"/>
                        <a:buFont typeface="Arial"/>
                        <a:buNone/>
                      </a:pPr>
                      <a:r>
                        <a:t/>
                      </a:r>
                      <a:endParaRPr sz="1300" u="none" cap="none" strike="noStrike"/>
                    </a:p>
                  </a:txBody>
                  <a:tcPr marT="33975" marB="33975" marR="67950" marL="67950">
                    <a:lnL cap="flat" cmpd="sng" w="28575">
                      <a:solidFill>
                        <a:schemeClr val="dk1"/>
                      </a:solidFill>
                      <a:prstDash val="solid"/>
                      <a:round/>
                      <a:headEnd len="sm" w="sm" type="none"/>
                      <a:tailEnd len="sm" w="sm" type="none"/>
                    </a:lnL>
                    <a:lnR cap="flat" cmpd="sng" w="28575">
                      <a:solidFill>
                        <a:schemeClr val="dk1"/>
                      </a:solidFill>
                      <a:prstDash val="solid"/>
                      <a:round/>
                      <a:headEnd len="sm" w="sm" type="none"/>
                      <a:tailEnd len="sm" w="sm" type="none"/>
                    </a:lnR>
                    <a:lnT cap="flat" cmpd="sng" w="28575">
                      <a:solidFill>
                        <a:schemeClr val="dk1"/>
                      </a:solidFill>
                      <a:prstDash val="solid"/>
                      <a:round/>
                      <a:headEnd len="sm" w="sm" type="none"/>
                      <a:tailEnd len="sm" w="sm" type="none"/>
                    </a:lnT>
                    <a:lnB cap="flat" cmpd="sng" w="28575">
                      <a:solidFill>
                        <a:schemeClr val="dk1"/>
                      </a:solidFill>
                      <a:prstDash val="solid"/>
                      <a:round/>
                      <a:headEnd len="sm" w="sm" type="none"/>
                      <a:tailEnd len="sm" w="sm" type="none"/>
                    </a:lnB>
                    <a:solidFill>
                      <a:schemeClr val="lt1"/>
                    </a:solidFill>
                  </a:tcPr>
                </a:tc>
              </a:tr>
            </a:tbl>
          </a:graphicData>
        </a:graphic>
      </p:graphicFrame>
      <p:grpSp>
        <p:nvGrpSpPr>
          <p:cNvPr id="1955" name="Google Shape;1955;g118fea77057_0_2899"/>
          <p:cNvGrpSpPr/>
          <p:nvPr/>
        </p:nvGrpSpPr>
        <p:grpSpPr>
          <a:xfrm>
            <a:off x="408392" y="180084"/>
            <a:ext cx="11380148" cy="6444100"/>
            <a:chOff x="402673" y="180084"/>
            <a:chExt cx="11380148" cy="6444100"/>
          </a:xfrm>
        </p:grpSpPr>
        <p:sp>
          <p:nvSpPr>
            <p:cNvPr id="1956" name="Google Shape;1956;g118fea77057_0_2899"/>
            <p:cNvSpPr/>
            <p:nvPr/>
          </p:nvSpPr>
          <p:spPr>
            <a:xfrm>
              <a:off x="403225" y="1800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900"/>
                <a:buFont typeface="Century Gothic"/>
                <a:buNone/>
              </a:pPr>
              <a:r>
                <a:rPr b="1" i="0" lang="en-US" sz="900" u="none" cap="none" strike="noStrike">
                  <a:solidFill>
                    <a:srgbClr val="FFFFFF"/>
                  </a:solidFill>
                  <a:latin typeface="Century Gothic"/>
                  <a:ea typeface="Century Gothic"/>
                  <a:cs typeface="Century Gothic"/>
                  <a:sym typeface="Century Gothic"/>
                </a:rPr>
                <a:t>CUSTOMER &amp; MARKET</a:t>
              </a:r>
              <a:endParaRPr b="0" i="0" sz="1400" u="none" cap="none" strike="noStrike">
                <a:solidFill>
                  <a:srgbClr val="000000"/>
                </a:solidFill>
                <a:latin typeface="Arial"/>
                <a:ea typeface="Arial"/>
                <a:cs typeface="Arial"/>
                <a:sym typeface="Arial"/>
              </a:endParaRPr>
            </a:p>
          </p:txBody>
        </p:sp>
        <p:sp>
          <p:nvSpPr>
            <p:cNvPr id="1957" name="Google Shape;1957;g118fea77057_0_2899"/>
            <p:cNvSpPr/>
            <p:nvPr/>
          </p:nvSpPr>
          <p:spPr>
            <a:xfrm>
              <a:off x="402673" y="64411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FFFFFF"/>
                </a:buClr>
                <a:buSzPts val="900"/>
                <a:buFont typeface="Century Gothic"/>
                <a:buNone/>
              </a:pPr>
              <a:r>
                <a:rPr b="1" i="0" lang="en-US" sz="900" u="none" cap="none" strike="noStrike">
                  <a:solidFill>
                    <a:srgbClr val="FFFFFF"/>
                  </a:solidFill>
                  <a:latin typeface="Century Gothic"/>
                  <a:ea typeface="Century Gothic"/>
                  <a:cs typeface="Century Gothic"/>
                  <a:sym typeface="Century Gothic"/>
                </a:rPr>
                <a:t>ACQUISITION AND CONTROL </a:t>
              </a:r>
              <a:endParaRPr b="0" i="0" sz="1400" u="none" cap="none" strike="noStrike">
                <a:solidFill>
                  <a:srgbClr val="000000"/>
                </a:solidFill>
                <a:latin typeface="Arial"/>
                <a:ea typeface="Arial"/>
                <a:cs typeface="Arial"/>
                <a:sym typeface="Arial"/>
              </a:endParaRPr>
            </a:p>
          </p:txBody>
        </p:sp>
        <p:sp>
          <p:nvSpPr>
            <p:cNvPr id="1958" name="Google Shape;1958;g118fea77057_0_2899"/>
            <p:cNvSpPr/>
            <p:nvPr/>
          </p:nvSpPr>
          <p:spPr>
            <a:xfrm>
              <a:off x="9771021" y="1800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900"/>
                <a:buFont typeface="Century Gothic"/>
                <a:buNone/>
              </a:pPr>
              <a:r>
                <a:rPr b="1" i="0" lang="en-US" sz="900" u="none" cap="none" strike="noStrike">
                  <a:solidFill>
                    <a:srgbClr val="FFFFFF"/>
                  </a:solidFill>
                  <a:latin typeface="Century Gothic"/>
                  <a:ea typeface="Century Gothic"/>
                  <a:cs typeface="Century Gothic"/>
                  <a:sym typeface="Century Gothic"/>
                </a:rPr>
                <a:t>SYSTEM MANAGEMENT</a:t>
              </a:r>
              <a:endParaRPr b="0" i="0" sz="1400" u="none" cap="none" strike="noStrike">
                <a:solidFill>
                  <a:srgbClr val="000000"/>
                </a:solidFill>
                <a:latin typeface="Arial"/>
                <a:ea typeface="Arial"/>
                <a:cs typeface="Arial"/>
                <a:sym typeface="Arial"/>
              </a:endParaRPr>
            </a:p>
          </p:txBody>
        </p:sp>
        <p:sp>
          <p:nvSpPr>
            <p:cNvPr id="1959" name="Google Shape;1959;g118fea77057_0_2899"/>
            <p:cNvSpPr/>
            <p:nvPr/>
          </p:nvSpPr>
          <p:spPr>
            <a:xfrm>
              <a:off x="9771021" y="6441184"/>
              <a:ext cx="20118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FFFFFF"/>
                </a:buClr>
                <a:buSzPts val="900"/>
                <a:buFont typeface="Century Gothic"/>
                <a:buNone/>
              </a:pPr>
              <a:r>
                <a:rPr b="1" i="0" lang="en-US" sz="900" u="none" cap="none" strike="noStrike">
                  <a:solidFill>
                    <a:srgbClr val="FFFFFF"/>
                  </a:solidFill>
                  <a:latin typeface="Century Gothic"/>
                  <a:ea typeface="Century Gothic"/>
                  <a:cs typeface="Century Gothic"/>
                  <a:sym typeface="Century Gothic"/>
                </a:rPr>
                <a:t>ASSET MANAGEMENT</a:t>
              </a:r>
              <a:endParaRPr b="0" i="0" sz="1400" u="none" cap="none" strike="noStrike">
                <a:solidFill>
                  <a:srgbClr val="000000"/>
                </a:solidFill>
                <a:latin typeface="Arial"/>
                <a:ea typeface="Arial"/>
                <a:cs typeface="Arial"/>
                <a:sym typeface="Arial"/>
              </a:endParaRPr>
            </a:p>
          </p:txBody>
        </p:sp>
        <p:sp>
          <p:nvSpPr>
            <p:cNvPr id="1960" name="Google Shape;1960;g118fea77057_0_2899"/>
            <p:cNvSpPr/>
            <p:nvPr/>
          </p:nvSpPr>
          <p:spPr>
            <a:xfrm rot="-5400000">
              <a:off x="1716673" y="3137948"/>
              <a:ext cx="2181900" cy="183000"/>
            </a:xfrm>
            <a:prstGeom prst="rect">
              <a:avLst/>
            </a:prstGeom>
            <a:solidFill>
              <a:schemeClr val="dk1"/>
            </a:solidFill>
            <a:ln cap="flat" cmpd="sng" w="12700">
              <a:solidFill>
                <a:schemeClr val="dk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900"/>
                <a:buFont typeface="Century Gothic"/>
                <a:buNone/>
              </a:pPr>
              <a:r>
                <a:rPr b="1" i="0" lang="en-US" sz="900" u="none" cap="none" strike="noStrike">
                  <a:solidFill>
                    <a:srgbClr val="FFFFFF"/>
                  </a:solidFill>
                  <a:latin typeface="Century Gothic"/>
                  <a:ea typeface="Century Gothic"/>
                  <a:cs typeface="Century Gothic"/>
                  <a:sym typeface="Century Gothic"/>
                </a:rPr>
                <a:t>SHARED</a:t>
              </a:r>
              <a:endParaRPr b="0" i="0" sz="1400" u="none" cap="none" strike="noStrike">
                <a:solidFill>
                  <a:srgbClr val="000000"/>
                </a:solidFill>
                <a:latin typeface="Arial"/>
                <a:ea typeface="Arial"/>
                <a:cs typeface="Arial"/>
                <a:sym typeface="Arial"/>
              </a:endParaRPr>
            </a:p>
          </p:txBody>
        </p:sp>
      </p:grpSp>
      <p:grpSp>
        <p:nvGrpSpPr>
          <p:cNvPr id="1961" name="Google Shape;1961;g118fea77057_0_2899"/>
          <p:cNvGrpSpPr/>
          <p:nvPr/>
        </p:nvGrpSpPr>
        <p:grpSpPr>
          <a:xfrm>
            <a:off x="542925" y="543659"/>
            <a:ext cx="5393799" cy="1850400"/>
            <a:chOff x="542925" y="543659"/>
            <a:chExt cx="5393799" cy="1850400"/>
          </a:xfrm>
        </p:grpSpPr>
        <p:sp>
          <p:nvSpPr>
            <p:cNvPr id="1962" name="Google Shape;1962;g118fea77057_0_2899"/>
            <p:cNvSpPr/>
            <p:nvPr/>
          </p:nvSpPr>
          <p:spPr>
            <a:xfrm flipH="1">
              <a:off x="4702224" y="543659"/>
              <a:ext cx="1234500" cy="14631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MARKET PLATFORM GATEWAY</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Power Exchange</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Capacity platform</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Balancing market</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Availability</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Cross border capacity</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Services</a:t>
              </a:r>
              <a:endParaRPr b="0" i="0" sz="750" u="none" cap="none" strike="noStrike">
                <a:solidFill>
                  <a:srgbClr val="000000"/>
                </a:solidFill>
                <a:latin typeface="Century Gothic"/>
                <a:ea typeface="Century Gothic"/>
                <a:cs typeface="Century Gothic"/>
                <a:sym typeface="Century Gothic"/>
              </a:endParaRPr>
            </a:p>
          </p:txBody>
        </p:sp>
        <p:sp>
          <p:nvSpPr>
            <p:cNvPr id="1963" name="Google Shape;1963;g118fea77057_0_2899"/>
            <p:cNvSpPr/>
            <p:nvPr/>
          </p:nvSpPr>
          <p:spPr>
            <a:xfrm flipH="1">
              <a:off x="1929358" y="543659"/>
              <a:ext cx="1234500" cy="14631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METERING &amp; COMPENSATION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Metering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Compensation/ Settlement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Billing</a:t>
              </a:r>
              <a:endParaRPr b="0" i="0" sz="1400" u="none" cap="none" strike="noStrike">
                <a:solidFill>
                  <a:srgbClr val="000000"/>
                </a:solidFill>
                <a:latin typeface="Arial"/>
                <a:ea typeface="Arial"/>
                <a:cs typeface="Arial"/>
                <a:sym typeface="Arial"/>
              </a:endParaRPr>
            </a:p>
          </p:txBody>
        </p:sp>
        <p:sp>
          <p:nvSpPr>
            <p:cNvPr id="1964" name="Google Shape;1964;g118fea77057_0_2899"/>
            <p:cNvSpPr/>
            <p:nvPr/>
          </p:nvSpPr>
          <p:spPr>
            <a:xfrm flipH="1">
              <a:off x="542925" y="543659"/>
              <a:ext cx="1234500" cy="18504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CUSTOMER RELATIONSHIP &amp; COMMUNICATION </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Acquisition, system design, pricing</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Notification &amp; communication management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Emergency &amp; crisis management</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Customer app/UX/UI</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Contract</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Consent management</a:t>
              </a:r>
              <a:endParaRPr b="0" i="0" sz="750" u="none" cap="none" strike="noStrike">
                <a:solidFill>
                  <a:srgbClr val="000000"/>
                </a:solidFill>
                <a:latin typeface="Century Gothic"/>
                <a:ea typeface="Century Gothic"/>
                <a:cs typeface="Century Gothic"/>
                <a:sym typeface="Century Gothic"/>
              </a:endParaRPr>
            </a:p>
          </p:txBody>
        </p:sp>
        <p:sp>
          <p:nvSpPr>
            <p:cNvPr id="1965" name="Google Shape;1965;g118fea77057_0_2899"/>
            <p:cNvSpPr/>
            <p:nvPr/>
          </p:nvSpPr>
          <p:spPr>
            <a:xfrm flipH="1">
              <a:off x="3315791" y="543659"/>
              <a:ext cx="1234500" cy="14631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CUSTOMER RESPONSE</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Smart Ledgers</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Smart contract</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Customer Preferences</a:t>
              </a:r>
              <a:endParaRPr b="0" i="0" sz="750" u="none" cap="none" strike="noStrike">
                <a:solidFill>
                  <a:srgbClr val="000000"/>
                </a:solidFill>
                <a:latin typeface="Century Gothic"/>
                <a:ea typeface="Century Gothic"/>
                <a:cs typeface="Century Gothic"/>
                <a:sym typeface="Century Gothic"/>
              </a:endParaRPr>
            </a:p>
          </p:txBody>
        </p:sp>
      </p:grpSp>
      <p:grpSp>
        <p:nvGrpSpPr>
          <p:cNvPr id="1966" name="Google Shape;1966;g118fea77057_0_2899"/>
          <p:cNvGrpSpPr/>
          <p:nvPr/>
        </p:nvGrpSpPr>
        <p:grpSpPr>
          <a:xfrm>
            <a:off x="6266113" y="543650"/>
            <a:ext cx="5350887" cy="1463109"/>
            <a:chOff x="6266113" y="543650"/>
            <a:chExt cx="5350887" cy="1463109"/>
          </a:xfrm>
        </p:grpSpPr>
        <p:sp>
          <p:nvSpPr>
            <p:cNvPr id="1967" name="Google Shape;1967;g118fea77057_0_2899"/>
            <p:cNvSpPr/>
            <p:nvPr/>
          </p:nvSpPr>
          <p:spPr>
            <a:xfrm flipH="1">
              <a:off x="7646811" y="543659"/>
              <a:ext cx="1234500" cy="14631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SYSTEM CONTROL</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Remote operation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System automation</a:t>
              </a:r>
              <a:endParaRPr b="0" i="0" sz="750" u="none" cap="none" strike="noStrike">
                <a:solidFill>
                  <a:srgbClr val="000000"/>
                </a:solidFill>
                <a:latin typeface="Century Gothic"/>
                <a:ea typeface="Century Gothic"/>
                <a:cs typeface="Century Gothic"/>
                <a:sym typeface="Century Gothic"/>
              </a:endParaRPr>
            </a:p>
            <a:p>
              <a:pPr indent="-104775" lvl="1" marL="142875"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centralized automation</a:t>
              </a:r>
              <a:endParaRPr b="0" i="0" sz="750" u="none" cap="none" strike="noStrike">
                <a:solidFill>
                  <a:srgbClr val="000000"/>
                </a:solidFill>
                <a:latin typeface="Century Gothic"/>
                <a:ea typeface="Century Gothic"/>
                <a:cs typeface="Century Gothic"/>
                <a:sym typeface="Century Gothic"/>
              </a:endParaRPr>
            </a:p>
            <a:p>
              <a:pPr indent="-104775" lvl="1" marL="142875"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power quality and system stability</a:t>
              </a:r>
              <a:endParaRPr b="0" i="0" sz="750" u="none" cap="none" strike="noStrike">
                <a:solidFill>
                  <a:srgbClr val="000000"/>
                </a:solidFill>
                <a:latin typeface="Century Gothic"/>
                <a:ea typeface="Century Gothic"/>
                <a:cs typeface="Century Gothic"/>
                <a:sym typeface="Century Gothic"/>
              </a:endParaRPr>
            </a:p>
            <a:p>
              <a:pPr indent="-104775" lvl="1" marL="142875"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autonomous function conf</a:t>
              </a:r>
              <a:endParaRPr b="0" i="0" sz="750" u="none" cap="none" strike="noStrike">
                <a:solidFill>
                  <a:srgbClr val="000000"/>
                </a:solidFill>
                <a:latin typeface="Century Gothic"/>
                <a:ea typeface="Century Gothic"/>
                <a:cs typeface="Century Gothic"/>
                <a:sym typeface="Century Gothic"/>
              </a:endParaRPr>
            </a:p>
            <a:p>
              <a:pPr indent="-104775" lvl="1" marL="142875"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Schedules</a:t>
              </a:r>
              <a:endParaRPr b="0" i="0" sz="1400" u="none" cap="none" strike="noStrike">
                <a:solidFill>
                  <a:srgbClr val="000000"/>
                </a:solidFill>
                <a:latin typeface="Arial"/>
                <a:ea typeface="Arial"/>
                <a:cs typeface="Arial"/>
                <a:sym typeface="Arial"/>
              </a:endParaRPr>
            </a:p>
          </p:txBody>
        </p:sp>
        <p:sp>
          <p:nvSpPr>
            <p:cNvPr id="1968" name="Google Shape;1968;g118fea77057_0_2899"/>
            <p:cNvSpPr/>
            <p:nvPr/>
          </p:nvSpPr>
          <p:spPr>
            <a:xfrm>
              <a:off x="10382500" y="543650"/>
              <a:ext cx="1234500" cy="14631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FORECASTING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Area Demand</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Solar/Wind Resource</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Generation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System services</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Local/site balance</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International Exchange</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Market prices</a:t>
              </a:r>
              <a:endParaRPr b="0" i="0" sz="1400" u="none" cap="none" strike="noStrike">
                <a:solidFill>
                  <a:srgbClr val="000000"/>
                </a:solidFill>
                <a:latin typeface="Arial"/>
                <a:ea typeface="Arial"/>
                <a:cs typeface="Arial"/>
                <a:sym typeface="Arial"/>
              </a:endParaRPr>
            </a:p>
          </p:txBody>
        </p:sp>
        <p:sp>
          <p:nvSpPr>
            <p:cNvPr id="1969" name="Google Shape;1969;g118fea77057_0_2899"/>
            <p:cNvSpPr/>
            <p:nvPr/>
          </p:nvSpPr>
          <p:spPr>
            <a:xfrm>
              <a:off x="6266113" y="543659"/>
              <a:ext cx="1234500" cy="14631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MARKET SIGNAL</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Cross border capacity calculation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Adequacy assessment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Balancing mechanisms</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Aggregated service organization:</a:t>
              </a:r>
              <a:endParaRPr b="0" i="0" sz="750" u="none" cap="none" strike="noStrike">
                <a:solidFill>
                  <a:srgbClr val="000000"/>
                </a:solidFill>
                <a:latin typeface="Century Gothic"/>
                <a:ea typeface="Century Gothic"/>
                <a:cs typeface="Century Gothic"/>
                <a:sym typeface="Century Gothic"/>
              </a:endParaRPr>
            </a:p>
            <a:p>
              <a:pPr indent="0" lvl="0" marL="0" marR="0" rtl="0" algn="l">
                <a:lnSpc>
                  <a:spcPct val="100000"/>
                </a:lnSpc>
                <a:spcBef>
                  <a:spcPts val="0"/>
                </a:spcBef>
                <a:spcAft>
                  <a:spcPts val="0"/>
                </a:spcAft>
                <a:buClr>
                  <a:srgbClr val="000000"/>
                </a:buClr>
                <a:buSzPts val="750"/>
                <a:buFont typeface="Arial"/>
                <a:buNone/>
              </a:pPr>
              <a:r>
                <a:rPr b="0" i="0" lang="en-US" sz="750" u="none" cap="none" strike="noStrike">
                  <a:solidFill>
                    <a:srgbClr val="000000"/>
                  </a:solidFill>
                  <a:latin typeface="Century Gothic"/>
                  <a:ea typeface="Century Gothic"/>
                  <a:cs typeface="Century Gothic"/>
                  <a:sym typeface="Century Gothic"/>
                </a:rPr>
                <a:t>generators /  Storage / site optimization</a:t>
              </a:r>
              <a:endParaRPr b="0" i="0" sz="750" u="none" cap="none" strike="noStrike">
                <a:solidFill>
                  <a:srgbClr val="000000"/>
                </a:solidFill>
                <a:latin typeface="Century Gothic"/>
                <a:ea typeface="Century Gothic"/>
                <a:cs typeface="Century Gothic"/>
                <a:sym typeface="Century Gothic"/>
              </a:endParaRPr>
            </a:p>
          </p:txBody>
        </p:sp>
        <p:sp>
          <p:nvSpPr>
            <p:cNvPr id="1970" name="Google Shape;1970;g118fea77057_0_2899"/>
            <p:cNvSpPr/>
            <p:nvPr/>
          </p:nvSpPr>
          <p:spPr>
            <a:xfrm>
              <a:off x="9005863" y="543659"/>
              <a:ext cx="1234500" cy="14631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POWER SYSTEM CALCULATION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Modeling</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Model exchanges</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State estimation</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Simulation</a:t>
              </a:r>
              <a:endParaRPr b="0" i="0" sz="750" u="none" cap="none" strike="noStrike">
                <a:solidFill>
                  <a:srgbClr val="000000"/>
                </a:solidFill>
                <a:latin typeface="Century Gothic"/>
                <a:ea typeface="Century Gothic"/>
                <a:cs typeface="Century Gothic"/>
                <a:sym typeface="Century Gothic"/>
              </a:endParaRPr>
            </a:p>
            <a:p>
              <a:pPr indent="-85725" lvl="1" marL="142875"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static &amp; dynamic calculation</a:t>
              </a:r>
              <a:endParaRPr b="0" i="0" sz="750" u="none" cap="none" strike="noStrike">
                <a:solidFill>
                  <a:srgbClr val="000000"/>
                </a:solidFill>
                <a:latin typeface="Century Gothic"/>
                <a:ea typeface="Century Gothic"/>
                <a:cs typeface="Century Gothic"/>
                <a:sym typeface="Century Gothic"/>
              </a:endParaRPr>
            </a:p>
            <a:p>
              <a:pPr indent="-85725" lvl="1" marL="142875"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security analysis</a:t>
              </a:r>
              <a:endParaRPr b="0" i="0" sz="750" u="none" cap="none" strike="noStrike">
                <a:solidFill>
                  <a:srgbClr val="000000"/>
                </a:solidFill>
                <a:latin typeface="Century Gothic"/>
                <a:ea typeface="Century Gothic"/>
                <a:cs typeface="Century Gothic"/>
                <a:sym typeface="Century Gothic"/>
              </a:endParaRPr>
            </a:p>
            <a:p>
              <a:pPr indent="-85725" lvl="1" marL="142875"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dispatch / adequacy calculation</a:t>
              </a:r>
              <a:endParaRPr b="0" i="0" sz="750" u="none" cap="none" strike="noStrike">
                <a:solidFill>
                  <a:srgbClr val="000000"/>
                </a:solidFill>
                <a:latin typeface="Century Gothic"/>
                <a:ea typeface="Century Gothic"/>
                <a:cs typeface="Century Gothic"/>
                <a:sym typeface="Century Gothic"/>
              </a:endParaRPr>
            </a:p>
          </p:txBody>
        </p:sp>
      </p:grpSp>
      <p:grpSp>
        <p:nvGrpSpPr>
          <p:cNvPr id="1971" name="Google Shape;1971;g118fea77057_0_2899"/>
          <p:cNvGrpSpPr/>
          <p:nvPr/>
        </p:nvGrpSpPr>
        <p:grpSpPr>
          <a:xfrm>
            <a:off x="6275289" y="2680050"/>
            <a:ext cx="5382313" cy="3433815"/>
            <a:chOff x="6275289" y="2680050"/>
            <a:chExt cx="5382313" cy="3433815"/>
          </a:xfrm>
        </p:grpSpPr>
        <p:sp>
          <p:nvSpPr>
            <p:cNvPr id="1972" name="Google Shape;1972;g118fea77057_0_2899"/>
            <p:cNvSpPr/>
            <p:nvPr/>
          </p:nvSpPr>
          <p:spPr>
            <a:xfrm flipH="1">
              <a:off x="7654533" y="4650765"/>
              <a:ext cx="1234500" cy="14631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ASSET SUPERVISION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Real time monitoring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Log analysis</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Asset performance management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Asset planning</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Asset lifecycle mgt</a:t>
              </a:r>
              <a:endParaRPr b="0" i="0" sz="750" u="none" cap="none" strike="noStrike">
                <a:solidFill>
                  <a:srgbClr val="000000"/>
                </a:solidFill>
                <a:latin typeface="Century Gothic"/>
                <a:ea typeface="Century Gothic"/>
                <a:cs typeface="Century Gothic"/>
                <a:sym typeface="Century Gothic"/>
              </a:endParaRPr>
            </a:p>
          </p:txBody>
        </p:sp>
        <p:sp>
          <p:nvSpPr>
            <p:cNvPr id="1973" name="Google Shape;1973;g118fea77057_0_2899"/>
            <p:cNvSpPr/>
            <p:nvPr/>
          </p:nvSpPr>
          <p:spPr>
            <a:xfrm flipH="1">
              <a:off x="8888950" y="2680050"/>
              <a:ext cx="1386600" cy="16458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OUTAGE MANAGEMENT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Ticketing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Outage Programming and planning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Customer impact assessment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Outage coordination &amp; stakeholder mgt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Distributed outage management</a:t>
              </a:r>
              <a:endParaRPr b="0" i="0" sz="1400" u="none" cap="none" strike="noStrike">
                <a:solidFill>
                  <a:srgbClr val="000000"/>
                </a:solidFill>
                <a:latin typeface="Arial"/>
                <a:ea typeface="Arial"/>
                <a:cs typeface="Arial"/>
                <a:sym typeface="Arial"/>
              </a:endParaRPr>
            </a:p>
          </p:txBody>
        </p:sp>
        <p:sp>
          <p:nvSpPr>
            <p:cNvPr id="1974" name="Google Shape;1974;g118fea77057_0_2899"/>
            <p:cNvSpPr/>
            <p:nvPr/>
          </p:nvSpPr>
          <p:spPr>
            <a:xfrm flipH="1">
              <a:off x="6275289" y="4650765"/>
              <a:ext cx="1234500" cy="14631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ASSET REPOSITORY</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Power equipment repository</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Digital infrastructure repository</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Configuration tools</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Configurations and settings repository</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DBoM/SBoM</a:t>
              </a:r>
              <a:endParaRPr b="0" i="0" sz="750" u="none" cap="none" strike="noStrike">
                <a:solidFill>
                  <a:srgbClr val="000000"/>
                </a:solidFill>
                <a:latin typeface="Century Gothic"/>
                <a:ea typeface="Century Gothic"/>
                <a:cs typeface="Century Gothic"/>
                <a:sym typeface="Century Gothic"/>
              </a:endParaRPr>
            </a:p>
          </p:txBody>
        </p:sp>
        <p:sp>
          <p:nvSpPr>
            <p:cNvPr id="1975" name="Google Shape;1975;g118fea77057_0_2899"/>
            <p:cNvSpPr/>
            <p:nvPr/>
          </p:nvSpPr>
          <p:spPr>
            <a:xfrm flipH="1">
              <a:off x="10423102" y="2680054"/>
              <a:ext cx="1234500" cy="16458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ASSET INVESTMENT PLANNING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Renewal policy management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Investment policy</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Project finance mgt</a:t>
              </a:r>
              <a:endParaRPr b="0" i="0" sz="750" u="none" cap="none" strike="noStrike">
                <a:solidFill>
                  <a:srgbClr val="000000"/>
                </a:solidFill>
                <a:latin typeface="Century Gothic"/>
                <a:ea typeface="Century Gothic"/>
                <a:cs typeface="Century Gothic"/>
                <a:sym typeface="Century Gothic"/>
              </a:endParaRPr>
            </a:p>
          </p:txBody>
        </p:sp>
        <p:sp>
          <p:nvSpPr>
            <p:cNvPr id="1976" name="Google Shape;1976;g118fea77057_0_2899"/>
            <p:cNvSpPr/>
            <p:nvPr/>
          </p:nvSpPr>
          <p:spPr>
            <a:xfrm flipH="1">
              <a:off x="10420512" y="4650765"/>
              <a:ext cx="1234500" cy="14631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FIELD WORK MANAGEMENT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Safety rules implementation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Team planning + scheduling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Supply chain</a:t>
              </a:r>
              <a:endParaRPr b="0" i="0" sz="1400" u="none" cap="none" strike="noStrike">
                <a:solidFill>
                  <a:srgbClr val="000000"/>
                </a:solidFill>
                <a:latin typeface="Arial"/>
                <a:ea typeface="Arial"/>
                <a:cs typeface="Arial"/>
                <a:sym typeface="Arial"/>
              </a:endParaRPr>
            </a:p>
          </p:txBody>
        </p:sp>
        <p:sp>
          <p:nvSpPr>
            <p:cNvPr id="1977" name="Google Shape;1977;g118fea77057_0_2899"/>
            <p:cNvSpPr/>
            <p:nvPr/>
          </p:nvSpPr>
          <p:spPr>
            <a:xfrm flipH="1">
              <a:off x="9033777" y="4650765"/>
              <a:ext cx="1234500" cy="1463100"/>
            </a:xfrm>
            <a:prstGeom prst="roundRect">
              <a:avLst>
                <a:gd fmla="val 0" name="adj"/>
              </a:avLst>
            </a:prstGeom>
            <a:solidFill>
              <a:schemeClr val="lt2"/>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ANALYTICS</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Health index computation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Digital twin</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Predictive analytics</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Deep learning</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Simulation</a:t>
              </a:r>
              <a:endParaRPr b="0" i="0" sz="1400" u="none" cap="none" strike="noStrike">
                <a:solidFill>
                  <a:srgbClr val="000000"/>
                </a:solidFill>
                <a:latin typeface="Arial"/>
                <a:ea typeface="Arial"/>
                <a:cs typeface="Arial"/>
                <a:sym typeface="Arial"/>
              </a:endParaRPr>
            </a:p>
          </p:txBody>
        </p:sp>
      </p:grpSp>
      <p:grpSp>
        <p:nvGrpSpPr>
          <p:cNvPr id="1978" name="Google Shape;1978;g118fea77057_0_2899"/>
          <p:cNvGrpSpPr/>
          <p:nvPr/>
        </p:nvGrpSpPr>
        <p:grpSpPr>
          <a:xfrm>
            <a:off x="542929" y="2600355"/>
            <a:ext cx="5438721" cy="3798745"/>
            <a:chOff x="542929" y="2600355"/>
            <a:chExt cx="5438721" cy="3798745"/>
          </a:xfrm>
        </p:grpSpPr>
        <p:grpSp>
          <p:nvGrpSpPr>
            <p:cNvPr id="1979" name="Google Shape;1979;g118fea77057_0_2899"/>
            <p:cNvGrpSpPr/>
            <p:nvPr/>
          </p:nvGrpSpPr>
          <p:grpSpPr>
            <a:xfrm>
              <a:off x="1043742" y="4380771"/>
              <a:ext cx="2404475" cy="1974800"/>
              <a:chOff x="1043742" y="4380771"/>
              <a:chExt cx="2404475" cy="1974800"/>
            </a:xfrm>
          </p:grpSpPr>
          <p:sp>
            <p:nvSpPr>
              <p:cNvPr id="1980" name="Google Shape;1980;g118fea77057_0_2899"/>
              <p:cNvSpPr/>
              <p:nvPr/>
            </p:nvSpPr>
            <p:spPr>
              <a:xfrm flipH="1">
                <a:off x="1043742" y="4380771"/>
                <a:ext cx="2399400" cy="338700"/>
              </a:xfrm>
              <a:prstGeom prst="roundRect">
                <a:avLst>
                  <a:gd fmla="val 0" name="adj"/>
                </a:avLst>
              </a:prstGeom>
              <a:solidFill>
                <a:srgbClr val="EFEFE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AGGREGATION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 NODE</a:t>
                </a:r>
                <a:endParaRPr b="0" i="0" sz="1400" u="none" cap="none" strike="noStrike">
                  <a:solidFill>
                    <a:srgbClr val="000000"/>
                  </a:solidFill>
                  <a:latin typeface="Arial"/>
                  <a:ea typeface="Arial"/>
                  <a:cs typeface="Arial"/>
                  <a:sym typeface="Arial"/>
                </a:endParaRPr>
              </a:p>
            </p:txBody>
          </p:sp>
          <p:sp>
            <p:nvSpPr>
              <p:cNvPr id="1981" name="Google Shape;1981;g118fea77057_0_2899"/>
              <p:cNvSpPr/>
              <p:nvPr/>
            </p:nvSpPr>
            <p:spPr>
              <a:xfrm flipH="1">
                <a:off x="1043742" y="5190212"/>
                <a:ext cx="2399400" cy="338700"/>
              </a:xfrm>
              <a:prstGeom prst="roundRect">
                <a:avLst>
                  <a:gd fmla="val 0" name="adj"/>
                </a:avLst>
              </a:prstGeom>
              <a:solidFill>
                <a:srgbClr val="EFEFE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DISTRIBUTED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NODE</a:t>
                </a:r>
                <a:endParaRPr b="0" i="0" sz="1400" u="none" cap="none" strike="noStrike">
                  <a:solidFill>
                    <a:srgbClr val="000000"/>
                  </a:solidFill>
                  <a:latin typeface="Arial"/>
                  <a:ea typeface="Arial"/>
                  <a:cs typeface="Arial"/>
                  <a:sym typeface="Arial"/>
                </a:endParaRPr>
              </a:p>
            </p:txBody>
          </p:sp>
          <p:sp>
            <p:nvSpPr>
              <p:cNvPr id="1982" name="Google Shape;1982;g118fea77057_0_2899"/>
              <p:cNvSpPr/>
              <p:nvPr/>
            </p:nvSpPr>
            <p:spPr>
              <a:xfrm flipH="1">
                <a:off x="1043742" y="4778794"/>
                <a:ext cx="2399400" cy="338700"/>
              </a:xfrm>
              <a:prstGeom prst="roundRect">
                <a:avLst>
                  <a:gd fmla="val 0" name="adj"/>
                </a:avLst>
              </a:prstGeom>
              <a:solidFill>
                <a:srgbClr val="EFEFE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SUBSTATION</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 NODE</a:t>
                </a:r>
                <a:endParaRPr b="0" i="0" sz="1400" u="none" cap="none" strike="noStrike">
                  <a:solidFill>
                    <a:srgbClr val="000000"/>
                  </a:solidFill>
                  <a:latin typeface="Arial"/>
                  <a:ea typeface="Arial"/>
                  <a:cs typeface="Arial"/>
                  <a:sym typeface="Arial"/>
                </a:endParaRPr>
              </a:p>
            </p:txBody>
          </p:sp>
          <p:sp>
            <p:nvSpPr>
              <p:cNvPr id="1983" name="Google Shape;1983;g118fea77057_0_2899"/>
              <p:cNvSpPr/>
              <p:nvPr/>
            </p:nvSpPr>
            <p:spPr>
              <a:xfrm flipH="1">
                <a:off x="1043742" y="5588235"/>
                <a:ext cx="2399400" cy="338700"/>
              </a:xfrm>
              <a:prstGeom prst="roundRect">
                <a:avLst>
                  <a:gd fmla="val 0" name="adj"/>
                </a:avLst>
              </a:prstGeom>
              <a:solidFill>
                <a:srgbClr val="EFEFE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EQUIPMENT</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NODE</a:t>
                </a:r>
                <a:endParaRPr b="0" i="0" sz="1400" u="none" cap="none" strike="noStrike">
                  <a:solidFill>
                    <a:srgbClr val="000000"/>
                  </a:solidFill>
                  <a:latin typeface="Arial"/>
                  <a:ea typeface="Arial"/>
                  <a:cs typeface="Arial"/>
                  <a:sym typeface="Arial"/>
                </a:endParaRPr>
              </a:p>
            </p:txBody>
          </p:sp>
          <p:sp>
            <p:nvSpPr>
              <p:cNvPr id="1984" name="Google Shape;1984;g118fea77057_0_2899"/>
              <p:cNvSpPr/>
              <p:nvPr/>
            </p:nvSpPr>
            <p:spPr>
              <a:xfrm flipH="1">
                <a:off x="1048817" y="6016871"/>
                <a:ext cx="2399400" cy="338700"/>
              </a:xfrm>
              <a:prstGeom prst="roundRect">
                <a:avLst>
                  <a:gd fmla="val 0" name="adj"/>
                </a:avLst>
              </a:prstGeom>
              <a:solidFill>
                <a:srgbClr val="EFEFEF"/>
              </a:solidFill>
              <a:ln>
                <a:noFill/>
              </a:ln>
            </p:spPr>
            <p:txBody>
              <a:bodyPr anchorCtr="0" anchor="ctr" bIns="45700" lIns="91425" spcFirstLastPara="1" rIns="91425" wrap="square" tIns="45700">
                <a:noAutofit/>
              </a:bodyPr>
              <a:lstStyle/>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CUSTOMER SIDE </a:t>
                </a:r>
                <a:endParaRPr b="0" i="0" sz="1400" u="none" cap="none" strike="noStrike">
                  <a:solidFill>
                    <a:srgbClr val="000000"/>
                  </a:solidFill>
                  <a:latin typeface="Arial"/>
                  <a:ea typeface="Arial"/>
                  <a:cs typeface="Arial"/>
                  <a:sym typeface="Arial"/>
                </a:endParaRPr>
              </a:p>
              <a:p>
                <a:pPr indent="0" lvl="0" marL="0" marR="0" rtl="0" algn="r">
                  <a:lnSpc>
                    <a:spcPct val="100000"/>
                  </a:lnSpc>
                  <a:spcBef>
                    <a:spcPts val="0"/>
                  </a:spcBef>
                  <a:spcAft>
                    <a:spcPts val="0"/>
                  </a:spcAft>
                  <a:buClr>
                    <a:srgbClr val="000000"/>
                  </a:buClr>
                  <a:buSzPts val="800"/>
                  <a:buFont typeface="Century Gothic"/>
                  <a:buNone/>
                </a:pPr>
                <a:r>
                  <a:rPr b="0" i="0" lang="en-US" sz="800" u="none" cap="none" strike="noStrike">
                    <a:solidFill>
                      <a:srgbClr val="000000"/>
                    </a:solidFill>
                    <a:latin typeface="Century Gothic"/>
                    <a:ea typeface="Century Gothic"/>
                    <a:cs typeface="Century Gothic"/>
                    <a:sym typeface="Century Gothic"/>
                  </a:rPr>
                  <a:t>NODE</a:t>
                </a:r>
                <a:endParaRPr b="0" i="0" sz="1400" u="none" cap="none" strike="noStrike">
                  <a:solidFill>
                    <a:srgbClr val="000000"/>
                  </a:solidFill>
                  <a:latin typeface="Arial"/>
                  <a:ea typeface="Arial"/>
                  <a:cs typeface="Arial"/>
                  <a:sym typeface="Arial"/>
                </a:endParaRPr>
              </a:p>
            </p:txBody>
          </p:sp>
        </p:grpSp>
        <p:grpSp>
          <p:nvGrpSpPr>
            <p:cNvPr id="1985" name="Google Shape;1985;g118fea77057_0_2899"/>
            <p:cNvGrpSpPr/>
            <p:nvPr/>
          </p:nvGrpSpPr>
          <p:grpSpPr>
            <a:xfrm>
              <a:off x="542929" y="2600355"/>
              <a:ext cx="5438721" cy="3798745"/>
              <a:chOff x="542929" y="2600355"/>
              <a:chExt cx="5438721" cy="3798745"/>
            </a:xfrm>
          </p:grpSpPr>
          <p:sp>
            <p:nvSpPr>
              <p:cNvPr id="1986" name="Google Shape;1986;g118fea77057_0_2899"/>
              <p:cNvSpPr/>
              <p:nvPr/>
            </p:nvSpPr>
            <p:spPr>
              <a:xfrm flipH="1">
                <a:off x="4155550" y="4431125"/>
                <a:ext cx="1826100" cy="10506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CENTRAL HUB</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Protocol conversion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Cross-device / vendor &amp; cross-telecom network compatibility</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Data acquisition and treatment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Short term persistency</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End to End Encryption / KEYs </a:t>
                </a:r>
                <a:endParaRPr b="0" i="0" sz="750" u="none" cap="none" strike="noStrike">
                  <a:solidFill>
                    <a:srgbClr val="000000"/>
                  </a:solidFill>
                  <a:latin typeface="Century Gothic"/>
                  <a:ea typeface="Century Gothic"/>
                  <a:cs typeface="Century Gothic"/>
                  <a:sym typeface="Century Gothic"/>
                </a:endParaRPr>
              </a:p>
            </p:txBody>
          </p:sp>
          <p:sp>
            <p:nvSpPr>
              <p:cNvPr id="1987" name="Google Shape;1987;g118fea77057_0_2899"/>
              <p:cNvSpPr/>
              <p:nvPr/>
            </p:nvSpPr>
            <p:spPr>
              <a:xfrm flipH="1">
                <a:off x="4160425" y="5574203"/>
                <a:ext cx="1804500" cy="7080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INFRASTRUCTURE MANAGEMENT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Remote equipment and </a:t>
                </a:r>
                <a:br>
                  <a:rPr b="0" i="0" lang="en-US" sz="750" u="none" cap="none" strike="noStrike">
                    <a:solidFill>
                      <a:srgbClr val="000000"/>
                    </a:solidFill>
                    <a:latin typeface="Century Gothic"/>
                    <a:ea typeface="Century Gothic"/>
                    <a:cs typeface="Century Gothic"/>
                    <a:sym typeface="Century Gothic"/>
                  </a:rPr>
                </a:br>
                <a:r>
                  <a:rPr b="0" i="0" lang="en-US" sz="750" u="none" cap="none" strike="noStrike">
                    <a:solidFill>
                      <a:srgbClr val="000000"/>
                    </a:solidFill>
                    <a:latin typeface="Century Gothic"/>
                    <a:ea typeface="Century Gothic"/>
                    <a:cs typeface="Century Gothic"/>
                    <a:sym typeface="Century Gothic"/>
                  </a:rPr>
                  <a:t>node mgt.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Remote configuration mgt.</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Commissioning &amp; installation mgt</a:t>
                </a:r>
                <a:endParaRPr b="0" i="0" sz="750" u="none" cap="none" strike="noStrike">
                  <a:solidFill>
                    <a:srgbClr val="000000"/>
                  </a:solidFill>
                  <a:latin typeface="Century Gothic"/>
                  <a:ea typeface="Century Gothic"/>
                  <a:cs typeface="Century Gothic"/>
                  <a:sym typeface="Century Gothic"/>
                </a:endParaRPr>
              </a:p>
            </p:txBody>
          </p:sp>
          <p:sp>
            <p:nvSpPr>
              <p:cNvPr id="1988" name="Google Shape;1988;g118fea77057_0_2899"/>
              <p:cNvSpPr/>
              <p:nvPr/>
            </p:nvSpPr>
            <p:spPr>
              <a:xfrm flipH="1" rot="-5400000">
                <a:off x="2985190" y="5248564"/>
                <a:ext cx="1661700" cy="374700"/>
              </a:xfrm>
              <a:prstGeom prst="roundRect">
                <a:avLst>
                  <a:gd fmla="val 16667" name="adj"/>
                </a:avLst>
              </a:prstGeom>
              <a:solidFill>
                <a:srgbClr val="EFEFEF"/>
              </a:solidFill>
              <a:ln cap="flat" cmpd="sng" w="12700">
                <a:solidFill>
                  <a:srgbClr val="FEFEFE"/>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COMMUNICATION INFRASTRUCTURE</a:t>
                </a:r>
                <a:endParaRPr b="0" i="0" sz="1400" u="none" cap="none" strike="noStrike">
                  <a:solidFill>
                    <a:srgbClr val="000000"/>
                  </a:solidFill>
                  <a:latin typeface="Arial"/>
                  <a:ea typeface="Arial"/>
                  <a:cs typeface="Arial"/>
                  <a:sym typeface="Arial"/>
                </a:endParaRPr>
              </a:p>
            </p:txBody>
          </p:sp>
          <p:sp>
            <p:nvSpPr>
              <p:cNvPr id="1989" name="Google Shape;1989;g118fea77057_0_2899"/>
              <p:cNvSpPr/>
              <p:nvPr/>
            </p:nvSpPr>
            <p:spPr>
              <a:xfrm flipH="1">
                <a:off x="1157175" y="2618500"/>
                <a:ext cx="1403700" cy="37806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EDGE NODE CONTROL</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Protocol conversion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Aggregated / distributed / local automations:</a:t>
                </a:r>
                <a:endParaRPr b="0" i="0" sz="1400" u="none" cap="none" strike="noStrike">
                  <a:solidFill>
                    <a:srgbClr val="000000"/>
                  </a:solidFill>
                  <a:latin typeface="Arial"/>
                  <a:ea typeface="Arial"/>
                  <a:cs typeface="Arial"/>
                  <a:sym typeface="Arial"/>
                </a:endParaRPr>
              </a:p>
              <a:p>
                <a:pPr indent="-91440" lvl="1" marL="18288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synchronization </a:t>
                </a:r>
                <a:endParaRPr b="0" i="0" sz="1400" u="none" cap="none" strike="noStrike">
                  <a:solidFill>
                    <a:srgbClr val="000000"/>
                  </a:solidFill>
                  <a:latin typeface="Arial"/>
                  <a:ea typeface="Arial"/>
                  <a:cs typeface="Arial"/>
                  <a:sym typeface="Arial"/>
                </a:endParaRPr>
              </a:p>
              <a:p>
                <a:pPr indent="-91440" lvl="1" marL="18288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Balance &amp; frequency control</a:t>
                </a:r>
                <a:endParaRPr b="0" i="0" sz="1400" u="none" cap="none" strike="noStrike">
                  <a:solidFill>
                    <a:srgbClr val="000000"/>
                  </a:solidFill>
                  <a:latin typeface="Arial"/>
                  <a:ea typeface="Arial"/>
                  <a:cs typeface="Arial"/>
                  <a:sym typeface="Arial"/>
                </a:endParaRPr>
              </a:p>
              <a:p>
                <a:pPr indent="-91440" lvl="1" marL="18288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Monitoring &amp; control</a:t>
                </a:r>
                <a:endParaRPr b="0" i="0" sz="750" u="none" cap="none" strike="noStrike">
                  <a:solidFill>
                    <a:srgbClr val="000000"/>
                  </a:solidFill>
                  <a:latin typeface="Century Gothic"/>
                  <a:ea typeface="Century Gothic"/>
                  <a:cs typeface="Century Gothic"/>
                  <a:sym typeface="Century Gothic"/>
                </a:endParaRPr>
              </a:p>
              <a:p>
                <a:pPr indent="-91440" lvl="1" marL="18288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Congestion mgt</a:t>
                </a:r>
                <a:endParaRPr b="0" i="0" sz="750" u="none" cap="none" strike="noStrike">
                  <a:solidFill>
                    <a:srgbClr val="000000"/>
                  </a:solidFill>
                  <a:latin typeface="Century Gothic"/>
                  <a:ea typeface="Century Gothic"/>
                  <a:cs typeface="Century Gothic"/>
                  <a:sym typeface="Century Gothic"/>
                </a:endParaRPr>
              </a:p>
              <a:p>
                <a:pPr indent="-91440" lvl="1" marL="18288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Power quality mgt </a:t>
                </a:r>
                <a:endParaRPr b="0" i="0" sz="1400" u="none" cap="none" strike="noStrike">
                  <a:solidFill>
                    <a:srgbClr val="000000"/>
                  </a:solidFill>
                  <a:latin typeface="Arial"/>
                  <a:ea typeface="Arial"/>
                  <a:cs typeface="Arial"/>
                  <a:sym typeface="Arial"/>
                </a:endParaRPr>
              </a:p>
              <a:p>
                <a:pPr indent="-91440" lvl="1" marL="18288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Outage mgt</a:t>
                </a:r>
                <a:endParaRPr b="0" i="0" sz="1400" u="none" cap="none" strike="noStrike">
                  <a:solidFill>
                    <a:srgbClr val="000000"/>
                  </a:solidFill>
                  <a:latin typeface="Arial"/>
                  <a:ea typeface="Arial"/>
                  <a:cs typeface="Arial"/>
                  <a:sym typeface="Arial"/>
                </a:endParaRPr>
              </a:p>
              <a:p>
                <a:pPr indent="-91440" lvl="1" marL="18288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Storage mgt</a:t>
                </a:r>
                <a:endParaRPr b="0" i="0" sz="750" u="none" cap="none" strike="noStrike">
                  <a:solidFill>
                    <a:srgbClr val="000000"/>
                  </a:solidFill>
                  <a:latin typeface="Century Gothic"/>
                  <a:ea typeface="Century Gothic"/>
                  <a:cs typeface="Century Gothic"/>
                  <a:sym typeface="Century Gothic"/>
                </a:endParaRPr>
              </a:p>
              <a:p>
                <a:pPr indent="-91440" lvl="1" marL="18288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Demand response mgt</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Aggregated / distributed / virtualized equipment protections</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Failures recording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Measuring, metering , altering, sensing &amp; actuation</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Logging</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Configuration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Equipment communication</a:t>
                </a:r>
                <a:endParaRPr b="0" i="0" sz="1400" u="none" cap="none" strike="noStrike">
                  <a:solidFill>
                    <a:srgbClr val="000000"/>
                  </a:solidFill>
                  <a:latin typeface="Arial"/>
                  <a:ea typeface="Arial"/>
                  <a:cs typeface="Arial"/>
                  <a:sym typeface="Arial"/>
                </a:endParaRPr>
              </a:p>
            </p:txBody>
          </p:sp>
          <p:grpSp>
            <p:nvGrpSpPr>
              <p:cNvPr id="1990" name="Google Shape;1990;g118fea77057_0_2899"/>
              <p:cNvGrpSpPr/>
              <p:nvPr/>
            </p:nvGrpSpPr>
            <p:grpSpPr>
              <a:xfrm>
                <a:off x="542929" y="2600355"/>
                <a:ext cx="387300" cy="3734580"/>
                <a:chOff x="418696" y="3161444"/>
                <a:chExt cx="387300" cy="3180802"/>
              </a:xfrm>
            </p:grpSpPr>
            <p:sp>
              <p:nvSpPr>
                <p:cNvPr id="1991" name="Google Shape;1991;g118fea77057_0_2899"/>
                <p:cNvSpPr/>
                <p:nvPr/>
              </p:nvSpPr>
              <p:spPr>
                <a:xfrm flipH="1" rot="-5400000">
                  <a:off x="-168673" y="5380896"/>
                  <a:ext cx="1552800" cy="369900"/>
                </a:xfrm>
                <a:prstGeom prst="roundRect">
                  <a:avLst>
                    <a:gd fmla="val 16667" name="adj"/>
                  </a:avLst>
                </a:prstGeom>
                <a:solidFill>
                  <a:srgbClr val="EFEFEF"/>
                </a:solidFill>
                <a:ln cap="flat" cmpd="sng" w="12700">
                  <a:solidFill>
                    <a:srgbClr val="FEFEFE"/>
                  </a:solidFill>
                  <a:prstDash val="solid"/>
                  <a:miter lim="800000"/>
                  <a:headEnd len="sm" w="sm" type="none"/>
                  <a:tailEnd len="sm" w="sm" type="none"/>
                </a:ln>
              </p:spPr>
              <p:txBody>
                <a:bodyPr anchorCtr="0" anchor="ctr" bIns="0" lIns="81000" spcFirstLastPara="1" rIns="81000" wrap="square" tIns="0">
                  <a:noAutofit/>
                </a:bodyPr>
                <a:lstStyle/>
                <a:p>
                  <a:pPr indent="0" lvl="0" marL="0" marR="0" rtl="0" algn="ctr">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 CRITICAL EQUIPMENTS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Sensor   Protection   Actuator</a:t>
                  </a:r>
                  <a:endParaRPr b="0" i="0" sz="1400" u="none" cap="none" strike="noStrike">
                    <a:solidFill>
                      <a:srgbClr val="000000"/>
                    </a:solidFill>
                    <a:latin typeface="Arial"/>
                    <a:ea typeface="Arial"/>
                    <a:cs typeface="Arial"/>
                    <a:sym typeface="Arial"/>
                  </a:endParaRPr>
                </a:p>
              </p:txBody>
            </p:sp>
            <p:sp>
              <p:nvSpPr>
                <p:cNvPr id="1992" name="Google Shape;1992;g118fea77057_0_2899"/>
                <p:cNvSpPr/>
                <p:nvPr/>
              </p:nvSpPr>
              <p:spPr>
                <a:xfrm flipH="1" rot="-5400000">
                  <a:off x="-167354" y="3747494"/>
                  <a:ext cx="1559400" cy="387300"/>
                </a:xfrm>
                <a:prstGeom prst="roundRect">
                  <a:avLst>
                    <a:gd fmla="val 16667" name="adj"/>
                  </a:avLst>
                </a:prstGeom>
                <a:solidFill>
                  <a:srgbClr val="EFEFEF"/>
                </a:solidFill>
                <a:ln cap="flat" cmpd="sng" w="12700">
                  <a:solidFill>
                    <a:srgbClr val="FEFEFE"/>
                  </a:solidFill>
                  <a:prstDash val="solid"/>
                  <a:miter lim="800000"/>
                  <a:headEnd len="sm" w="sm" type="none"/>
                  <a:tailEnd len="sm" w="sm" type="none"/>
                </a:ln>
              </p:spPr>
              <p:txBody>
                <a:bodyPr anchorCtr="0" anchor="ctr" bIns="0" lIns="81000" spcFirstLastPara="1" rIns="81000" wrap="square" tIns="0">
                  <a:noAutofit/>
                </a:bodyPr>
                <a:lstStyle/>
                <a:p>
                  <a:pPr indent="0" lvl="0" marL="0" marR="0" rtl="0" algn="ctr">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LESS CRITICAL EQUIPMENTS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Sensor | Protection | Actuator</a:t>
                  </a:r>
                  <a:endParaRPr b="0" i="0" sz="1400" u="none" cap="none" strike="noStrike">
                    <a:solidFill>
                      <a:srgbClr val="000000"/>
                    </a:solidFill>
                    <a:latin typeface="Arial"/>
                    <a:ea typeface="Arial"/>
                    <a:cs typeface="Arial"/>
                    <a:sym typeface="Arial"/>
                  </a:endParaRPr>
                </a:p>
              </p:txBody>
            </p:sp>
          </p:grpSp>
        </p:grpSp>
      </p:grpSp>
      <p:grpSp>
        <p:nvGrpSpPr>
          <p:cNvPr id="1993" name="Google Shape;1993;g118fea77057_0_2899"/>
          <p:cNvGrpSpPr/>
          <p:nvPr/>
        </p:nvGrpSpPr>
        <p:grpSpPr>
          <a:xfrm>
            <a:off x="3043175" y="2280008"/>
            <a:ext cx="5232600" cy="1897229"/>
            <a:chOff x="3026075" y="2276696"/>
            <a:chExt cx="5232600" cy="1897229"/>
          </a:xfrm>
        </p:grpSpPr>
        <p:grpSp>
          <p:nvGrpSpPr>
            <p:cNvPr id="1994" name="Google Shape;1994;g118fea77057_0_2899"/>
            <p:cNvGrpSpPr/>
            <p:nvPr/>
          </p:nvGrpSpPr>
          <p:grpSpPr>
            <a:xfrm>
              <a:off x="3026085" y="2276696"/>
              <a:ext cx="5232590" cy="1897229"/>
              <a:chOff x="3026085" y="2276696"/>
              <a:chExt cx="5232590" cy="1897229"/>
            </a:xfrm>
          </p:grpSpPr>
          <p:grpSp>
            <p:nvGrpSpPr>
              <p:cNvPr id="1995" name="Google Shape;1995;g118fea77057_0_2899"/>
              <p:cNvGrpSpPr/>
              <p:nvPr/>
            </p:nvGrpSpPr>
            <p:grpSpPr>
              <a:xfrm>
                <a:off x="3026680" y="2276696"/>
                <a:ext cx="5231995" cy="1897229"/>
                <a:chOff x="3026680" y="2276696"/>
                <a:chExt cx="5231995" cy="1897229"/>
              </a:xfrm>
            </p:grpSpPr>
            <p:sp>
              <p:nvSpPr>
                <p:cNvPr id="1996" name="Google Shape;1996;g118fea77057_0_2899"/>
                <p:cNvSpPr/>
                <p:nvPr/>
              </p:nvSpPr>
              <p:spPr>
                <a:xfrm>
                  <a:off x="4373975" y="3465925"/>
                  <a:ext cx="3884700" cy="708000"/>
                </a:xfrm>
                <a:prstGeom prst="rect">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UNIFIED OPERATOR’S UX COMPONENTS &amp; FRAMEWORK</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Animated power substation/</a:t>
                  </a:r>
                  <a:br>
                    <a:rPr b="0" i="0" lang="en-US" sz="750" u="none" cap="none" strike="noStrike">
                      <a:solidFill>
                        <a:srgbClr val="000000"/>
                      </a:solidFill>
                      <a:latin typeface="Century Gothic"/>
                      <a:ea typeface="Century Gothic"/>
                      <a:cs typeface="Century Gothic"/>
                      <a:sym typeface="Century Gothic"/>
                    </a:rPr>
                  </a:br>
                  <a:r>
                    <a:rPr b="0" i="0" lang="en-US" sz="750" u="none" cap="none" strike="noStrike">
                      <a:solidFill>
                        <a:srgbClr val="000000"/>
                      </a:solidFill>
                      <a:latin typeface="Century Gothic"/>
                      <a:ea typeface="Century Gothic"/>
                      <a:cs typeface="Century Gothic"/>
                      <a:sym typeface="Century Gothic"/>
                    </a:rPr>
                    <a:t>network schemes</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Supervision / Hypervision component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User alerting</a:t>
                  </a:r>
                  <a:endParaRPr b="0" i="0" sz="1400" u="none" cap="none" strike="noStrike">
                    <a:solidFill>
                      <a:srgbClr val="000000"/>
                    </a:solidFill>
                    <a:latin typeface="Arial"/>
                    <a:ea typeface="Arial"/>
                    <a:cs typeface="Arial"/>
                    <a:sym typeface="Arial"/>
                  </a:endParaRPr>
                </a:p>
              </p:txBody>
            </p:sp>
            <p:grpSp>
              <p:nvGrpSpPr>
                <p:cNvPr id="1997" name="Google Shape;1997;g118fea77057_0_2899"/>
                <p:cNvGrpSpPr/>
                <p:nvPr/>
              </p:nvGrpSpPr>
              <p:grpSpPr>
                <a:xfrm>
                  <a:off x="3026680" y="2276696"/>
                  <a:ext cx="5230472" cy="1069164"/>
                  <a:chOff x="3026670" y="2433900"/>
                  <a:chExt cx="4868726" cy="1069164"/>
                </a:xfrm>
              </p:grpSpPr>
              <p:sp>
                <p:nvSpPr>
                  <p:cNvPr id="1998" name="Google Shape;1998;g118fea77057_0_2899"/>
                  <p:cNvSpPr/>
                  <p:nvPr/>
                </p:nvSpPr>
                <p:spPr>
                  <a:xfrm flipH="1">
                    <a:off x="5534887" y="2451454"/>
                    <a:ext cx="1106400" cy="10515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IT MANAGEMENT</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SUPERVISION</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Network administration</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Service administration</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Threat Monitoring</a:t>
                    </a:r>
                    <a:endParaRPr b="0" i="0" sz="750" u="none" cap="none" strike="noStrike">
                      <a:solidFill>
                        <a:srgbClr val="000000"/>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9" name="Google Shape;1999;g118fea77057_0_2899"/>
                  <p:cNvSpPr/>
                  <p:nvPr/>
                </p:nvSpPr>
                <p:spPr>
                  <a:xfrm flipH="1">
                    <a:off x="6788996" y="2441964"/>
                    <a:ext cx="1106400" cy="10611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COMMON COMMUNICATION MEDIA</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Emergency &amp; crisis management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Message queuing – services, directory</a:t>
                    </a:r>
                    <a:endParaRPr b="0" i="0" sz="750" u="none" cap="none" strike="noStrike">
                      <a:solidFill>
                        <a:srgbClr val="000000"/>
                      </a:solidFill>
                      <a:latin typeface="Century Gothic"/>
                      <a:ea typeface="Century Gothic"/>
                      <a:cs typeface="Century Gothic"/>
                      <a:sym typeface="Century Gothic"/>
                    </a:endParaRPr>
                  </a:p>
                </p:txBody>
              </p:sp>
              <p:sp>
                <p:nvSpPr>
                  <p:cNvPr id="2000" name="Google Shape;2000;g118fea77057_0_2899"/>
                  <p:cNvSpPr/>
                  <p:nvPr/>
                </p:nvSpPr>
                <p:spPr>
                  <a:xfrm flipH="1">
                    <a:off x="3026670" y="2433900"/>
                    <a:ext cx="1106400" cy="10515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DATA MANAGEMENT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Long term storage</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Message queuing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Data validation</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Privacy mgt</a:t>
                    </a:r>
                    <a:endParaRPr b="0" i="0" sz="750" u="none" cap="none" strike="noStrike">
                      <a:solidFill>
                        <a:srgbClr val="000000"/>
                      </a:solidFill>
                      <a:latin typeface="Century Gothic"/>
                      <a:ea typeface="Century Gothic"/>
                      <a:cs typeface="Century Gothic"/>
                      <a:sym typeface="Century Gothic"/>
                    </a:endParaRPr>
                  </a:p>
                </p:txBody>
              </p:sp>
              <p:sp>
                <p:nvSpPr>
                  <p:cNvPr id="2001" name="Google Shape;2001;g118fea77057_0_2899"/>
                  <p:cNvSpPr/>
                  <p:nvPr/>
                </p:nvSpPr>
                <p:spPr>
                  <a:xfrm flipH="1">
                    <a:off x="4280779" y="2441964"/>
                    <a:ext cx="1106400" cy="10515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SYSTEMS GOVERNANCE</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Self-registering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Self-healing</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Alignment with regulations and standards</a:t>
                    </a:r>
                    <a:endParaRPr b="0" i="0" sz="14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750"/>
                      <a:buFont typeface="Avenir"/>
                      <a:buNone/>
                    </a:pPr>
                    <a:r>
                      <a:t/>
                    </a:r>
                    <a:endParaRPr b="0" i="0" sz="750" u="none" cap="none" strike="noStrike">
                      <a:solidFill>
                        <a:srgbClr val="000000"/>
                      </a:solidFill>
                      <a:latin typeface="Century Gothic"/>
                      <a:ea typeface="Century Gothic"/>
                      <a:cs typeface="Century Gothic"/>
                      <a:sym typeface="Century Gothic"/>
                    </a:endParaRPr>
                  </a:p>
                </p:txBody>
              </p:sp>
            </p:grpSp>
            <p:sp>
              <p:nvSpPr>
                <p:cNvPr id="2002" name="Google Shape;2002;g118fea77057_0_2899"/>
                <p:cNvSpPr txBox="1"/>
                <p:nvPr/>
              </p:nvSpPr>
              <p:spPr>
                <a:xfrm>
                  <a:off x="6266125" y="3605275"/>
                  <a:ext cx="1790700" cy="369300"/>
                </a:xfrm>
                <a:prstGeom prst="rect">
                  <a:avLst/>
                </a:prstGeom>
                <a:solidFill>
                  <a:srgbClr val="EFEFEF"/>
                </a:solidFill>
                <a:ln>
                  <a:noFill/>
                </a:ln>
              </p:spPr>
              <p:txBody>
                <a:bodyPr anchorCtr="0" anchor="t" bIns="45700" lIns="91425" spcFirstLastPara="1" rIns="91425" wrap="square" tIns="45700">
                  <a:noAutofit/>
                </a:bodyPr>
                <a:lstStyle/>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Coordination and workflow framework</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Field Services, Customer Care</a:t>
                  </a:r>
                  <a:endParaRPr b="0" i="0" sz="750" u="none" cap="none" strike="noStrike">
                    <a:solidFill>
                      <a:srgbClr val="000000"/>
                    </a:solidFill>
                    <a:latin typeface="Century Gothic"/>
                    <a:ea typeface="Century Gothic"/>
                    <a:cs typeface="Century Gothic"/>
                    <a:sym typeface="Century Gothic"/>
                  </a:endParaRPr>
                </a:p>
              </p:txBody>
            </p:sp>
          </p:grpSp>
          <p:sp>
            <p:nvSpPr>
              <p:cNvPr id="2003" name="Google Shape;2003;g118fea77057_0_2899"/>
              <p:cNvSpPr/>
              <p:nvPr/>
            </p:nvSpPr>
            <p:spPr>
              <a:xfrm flipH="1">
                <a:off x="3026085" y="2276696"/>
                <a:ext cx="1188600" cy="10515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DATA MANAGEMENT</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Long term storage</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Message queues</a:t>
                </a:r>
                <a:endParaRPr b="0" i="0" sz="1400" u="none" cap="none" strike="noStrike">
                  <a:solidFill>
                    <a:srgbClr val="000000"/>
                  </a:solidFill>
                  <a:latin typeface="Arial"/>
                  <a:ea typeface="Arial"/>
                  <a:cs typeface="Arial"/>
                  <a:sym typeface="Arial"/>
                </a:endParaRPr>
              </a:p>
              <a:p>
                <a:pPr indent="-91440" lvl="0" marL="91440" marR="0" rtl="0" algn="l">
                  <a:lnSpc>
                    <a:spcPct val="100000"/>
                  </a:lnSpc>
                  <a:spcBef>
                    <a:spcPts val="0"/>
                  </a:spcBef>
                  <a:spcAft>
                    <a:spcPts val="0"/>
                  </a:spcAft>
                  <a:buClr>
                    <a:srgbClr val="000000"/>
                  </a:buClr>
                  <a:buSzPts val="750"/>
                  <a:buFont typeface="Arial"/>
                  <a:buChar char="•"/>
                </a:pPr>
                <a:r>
                  <a:rPr b="0" i="0" lang="en-US" sz="750" u="none" cap="none" strike="noStrike">
                    <a:solidFill>
                      <a:srgbClr val="000000"/>
                    </a:solidFill>
                    <a:latin typeface="Century Gothic"/>
                    <a:ea typeface="Century Gothic"/>
                    <a:cs typeface="Century Gothic"/>
                    <a:sym typeface="Century Gothic"/>
                  </a:rPr>
                  <a:t>Data validation</a:t>
                </a:r>
                <a:endParaRPr b="0" i="0" sz="750" u="none" cap="none" strike="noStrike">
                  <a:solidFill>
                    <a:srgbClr val="000000"/>
                  </a:solidFill>
                  <a:latin typeface="Century Gothic"/>
                  <a:ea typeface="Century Gothic"/>
                  <a:cs typeface="Century Gothic"/>
                  <a:sym typeface="Century Gothic"/>
                </a:endParaRPr>
              </a:p>
              <a:p>
                <a:pPr indent="0" lvl="0" marL="457200" marR="0" rtl="0" algn="l">
                  <a:lnSpc>
                    <a:spcPct val="100000"/>
                  </a:lnSpc>
                  <a:spcBef>
                    <a:spcPts val="0"/>
                  </a:spcBef>
                  <a:spcAft>
                    <a:spcPts val="0"/>
                  </a:spcAft>
                  <a:buClr>
                    <a:srgbClr val="000000"/>
                  </a:buClr>
                  <a:buSzPts val="750"/>
                  <a:buFont typeface="Arial"/>
                  <a:buNone/>
                </a:pPr>
                <a:r>
                  <a:t/>
                </a:r>
                <a:endParaRPr b="0" i="0" sz="750" u="none" cap="none" strike="noStrike">
                  <a:solidFill>
                    <a:srgbClr val="000000"/>
                  </a:solidFill>
                  <a:latin typeface="Century Gothic"/>
                  <a:ea typeface="Century Gothic"/>
                  <a:cs typeface="Century Gothic"/>
                  <a:sym typeface="Century Gothic"/>
                </a:endParaRPr>
              </a:p>
            </p:txBody>
          </p:sp>
        </p:grpSp>
        <p:sp>
          <p:nvSpPr>
            <p:cNvPr id="2004" name="Google Shape;2004;g118fea77057_0_2899"/>
            <p:cNvSpPr/>
            <p:nvPr/>
          </p:nvSpPr>
          <p:spPr>
            <a:xfrm flipH="1">
              <a:off x="3026075" y="3465924"/>
              <a:ext cx="1188600" cy="708000"/>
            </a:xfrm>
            <a:prstGeom prst="roundRect">
              <a:avLst>
                <a:gd fmla="val 0" name="adj"/>
              </a:avLst>
            </a:prstGeom>
            <a:solidFill>
              <a:srgbClr val="EFEFEF"/>
            </a:solidFill>
            <a:ln cap="flat" cmpd="sng" w="12700">
              <a:solidFill>
                <a:srgbClr val="FEFEFE"/>
              </a:solidFill>
              <a:prstDash val="solid"/>
              <a:miter lim="800000"/>
              <a:headEnd len="sm" w="sm" type="none"/>
              <a:tailEnd len="sm" w="sm" type="none"/>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750"/>
                <a:buFont typeface="Century Gothic"/>
                <a:buNone/>
              </a:pPr>
              <a:r>
                <a:rPr b="0" i="0" lang="en-US" sz="750" u="none" cap="none" strike="noStrike">
                  <a:solidFill>
                    <a:srgbClr val="000000"/>
                  </a:solidFill>
                  <a:latin typeface="Century Gothic"/>
                  <a:ea typeface="Century Gothic"/>
                  <a:cs typeface="Century Gothic"/>
                  <a:sym typeface="Century Gothic"/>
                </a:rPr>
                <a:t>SECURITY MANAGEMENT</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Cybersecurity</a:t>
              </a:r>
              <a:endParaRPr b="0" i="0" sz="750" u="none" cap="none" strike="noStrike">
                <a:solidFill>
                  <a:srgbClr val="000000"/>
                </a:solidFill>
                <a:latin typeface="Century Gothic"/>
                <a:ea typeface="Century Gothic"/>
                <a:cs typeface="Century Gothic"/>
                <a:sym typeface="Century Gothic"/>
              </a:endParaRPr>
            </a:p>
            <a:p>
              <a:pPr indent="-91440" lvl="0" marL="91440" marR="0" rtl="0" algn="l">
                <a:lnSpc>
                  <a:spcPct val="100000"/>
                </a:lnSpc>
                <a:spcBef>
                  <a:spcPts val="0"/>
                </a:spcBef>
                <a:spcAft>
                  <a:spcPts val="0"/>
                </a:spcAft>
                <a:buClr>
                  <a:srgbClr val="000000"/>
                </a:buClr>
                <a:buSzPts val="750"/>
                <a:buFont typeface="Century Gothic"/>
                <a:buChar char="•"/>
              </a:pPr>
              <a:r>
                <a:rPr b="0" i="0" lang="en-US" sz="750" u="none" cap="none" strike="noStrike">
                  <a:solidFill>
                    <a:srgbClr val="000000"/>
                  </a:solidFill>
                  <a:latin typeface="Century Gothic"/>
                  <a:ea typeface="Century Gothic"/>
                  <a:cs typeface="Century Gothic"/>
                  <a:sym typeface="Century Gothic"/>
                </a:rPr>
                <a:t>Privacy mgt</a:t>
              </a:r>
              <a:endParaRPr b="0" i="0" sz="750" u="none" cap="none" strike="noStrike">
                <a:solidFill>
                  <a:srgbClr val="000000"/>
                </a:solidFill>
                <a:latin typeface="Century Gothic"/>
                <a:ea typeface="Century Gothic"/>
                <a:cs typeface="Century Gothic"/>
                <a:sym typeface="Century Gothic"/>
              </a:endParaRPr>
            </a:p>
          </p:txBody>
        </p:sp>
      </p:grpSp>
      <p:sp>
        <p:nvSpPr>
          <p:cNvPr id="2005" name="Google Shape;2005;g118fea77057_0_2899"/>
          <p:cNvSpPr txBox="1"/>
          <p:nvPr/>
        </p:nvSpPr>
        <p:spPr>
          <a:xfrm>
            <a:off x="2628362" y="6456375"/>
            <a:ext cx="7234800" cy="369300"/>
          </a:xfrm>
          <a:prstGeom prst="rect">
            <a:avLst/>
          </a:prstGeom>
          <a:solidFill>
            <a:schemeClr val="lt1"/>
          </a:solid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Century Gothic"/>
              <a:buNone/>
            </a:pPr>
            <a:r>
              <a:rPr b="0" i="0" lang="en-US" sz="1800" u="none" cap="none" strike="noStrike">
                <a:solidFill>
                  <a:srgbClr val="434343"/>
                </a:solidFill>
                <a:latin typeface="Century Gothic"/>
                <a:ea typeface="Century Gothic"/>
                <a:cs typeface="Century Gothic"/>
                <a:sym typeface="Century Gothic"/>
              </a:rPr>
              <a:t>LFE High-Level Functional Architecture V1.0 - CC 4.0</a:t>
            </a:r>
            <a:endParaRPr b="0" i="0" sz="1800" u="none" cap="none" strike="noStrike">
              <a:solidFill>
                <a:srgbClr val="434343"/>
              </a:solidFill>
              <a:latin typeface="Arial"/>
              <a:ea typeface="Arial"/>
              <a:cs typeface="Arial"/>
              <a:sym typeface="Arial"/>
            </a:endParaRPr>
          </a:p>
        </p:txBody>
      </p:sp>
      <p:sp>
        <p:nvSpPr>
          <p:cNvPr id="2006" name="Google Shape;2006;g118fea77057_0_2899"/>
          <p:cNvSpPr txBox="1"/>
          <p:nvPr/>
        </p:nvSpPr>
        <p:spPr>
          <a:xfrm>
            <a:off x="2537700" y="-39695"/>
            <a:ext cx="7116600" cy="4002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400"/>
              <a:buFont typeface="Arial"/>
              <a:buNone/>
            </a:pPr>
            <a:r>
              <a:rPr b="1" i="0" lang="en-US" sz="1400" u="none" cap="none" strike="noStrike">
                <a:solidFill>
                  <a:srgbClr val="0065B8"/>
                </a:solidFill>
                <a:latin typeface="Calibri"/>
                <a:ea typeface="Calibri"/>
                <a:cs typeface="Calibri"/>
                <a:sym typeface="Calibri"/>
              </a:rPr>
              <a:t>This is the framework for the LF Energy Application Catalogue</a:t>
            </a:r>
            <a:endParaRPr b="1" i="0" sz="1400" u="none" cap="none" strike="noStrike">
              <a:solidFill>
                <a:srgbClr val="0065B8"/>
              </a:solidFill>
              <a:latin typeface="Calibri"/>
              <a:ea typeface="Calibri"/>
              <a:cs typeface="Calibri"/>
              <a:sym typeface="Calibri"/>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0" name="Shape 2010"/>
        <p:cNvGrpSpPr/>
        <p:nvPr/>
      </p:nvGrpSpPr>
      <p:grpSpPr>
        <a:xfrm>
          <a:off x="0" y="0"/>
          <a:ext cx="0" cy="0"/>
          <a:chOff x="0" y="0"/>
          <a:chExt cx="0" cy="0"/>
        </a:xfrm>
      </p:grpSpPr>
      <p:sp>
        <p:nvSpPr>
          <p:cNvPr id="2011" name="Google Shape;2011;g118fea77057_0_2505"/>
          <p:cNvSpPr/>
          <p:nvPr/>
        </p:nvSpPr>
        <p:spPr>
          <a:xfrm>
            <a:off x="4101366" y="1400667"/>
            <a:ext cx="4645200" cy="1440000"/>
          </a:xfrm>
          <a:prstGeom prst="rect">
            <a:avLst/>
          </a:prstGeom>
          <a:solidFill>
            <a:srgbClr val="2ABE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FFFFFF"/>
                </a:solidFill>
                <a:latin typeface="Montserrat"/>
                <a:ea typeface="Montserrat"/>
                <a:cs typeface="Montserrat"/>
                <a:sym typeface="Montserrat"/>
              </a:rPr>
              <a:t>Business Intelligence</a:t>
            </a:r>
            <a:endParaRPr b="1" i="0" sz="1500" u="none" cap="none" strike="noStrike">
              <a:solidFill>
                <a:srgbClr val="FFFFFF"/>
              </a:solidFill>
              <a:latin typeface="Montserrat"/>
              <a:ea typeface="Montserrat"/>
              <a:cs typeface="Montserrat"/>
              <a:sym typeface="Montserrat"/>
            </a:endParaRPr>
          </a:p>
        </p:txBody>
      </p:sp>
      <p:pic>
        <p:nvPicPr>
          <p:cNvPr id="2012" name="Google Shape;2012;g118fea77057_0_2505"/>
          <p:cNvPicPr preferRelativeResize="0"/>
          <p:nvPr/>
        </p:nvPicPr>
        <p:blipFill rotWithShape="1">
          <a:blip r:embed="rId3">
            <a:alphaModFix/>
          </a:blip>
          <a:srcRect b="0" l="0" r="0" t="0"/>
          <a:stretch/>
        </p:blipFill>
        <p:spPr>
          <a:xfrm>
            <a:off x="522388" y="232755"/>
            <a:ext cx="3105885" cy="400200"/>
          </a:xfrm>
          <a:prstGeom prst="rect">
            <a:avLst/>
          </a:prstGeom>
          <a:noFill/>
          <a:ln>
            <a:noFill/>
          </a:ln>
        </p:spPr>
      </p:pic>
      <p:sp>
        <p:nvSpPr>
          <p:cNvPr id="2013" name="Google Shape;2013;g118fea77057_0_2505"/>
          <p:cNvSpPr/>
          <p:nvPr/>
        </p:nvSpPr>
        <p:spPr>
          <a:xfrm>
            <a:off x="4101367" y="4423900"/>
            <a:ext cx="4645200" cy="1440000"/>
          </a:xfrm>
          <a:prstGeom prst="rect">
            <a:avLst/>
          </a:prstGeom>
          <a:solidFill>
            <a:srgbClr val="00376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FFFFFF"/>
                </a:solidFill>
                <a:latin typeface="Montserrat"/>
                <a:ea typeface="Montserrat"/>
                <a:cs typeface="Montserrat"/>
                <a:sym typeface="Montserrat"/>
              </a:rPr>
              <a:t>Edge &amp; Distributed Intelligence</a:t>
            </a:r>
            <a:endParaRPr b="1" i="0" sz="1500" u="none" cap="none" strike="noStrike">
              <a:solidFill>
                <a:srgbClr val="FFFFFF"/>
              </a:solidFill>
              <a:latin typeface="Montserrat"/>
              <a:ea typeface="Montserrat"/>
              <a:cs typeface="Montserrat"/>
              <a:sym typeface="Montserrat"/>
            </a:endParaRPr>
          </a:p>
        </p:txBody>
      </p:sp>
      <p:sp>
        <p:nvSpPr>
          <p:cNvPr id="2014" name="Google Shape;2014;g118fea77057_0_2505"/>
          <p:cNvSpPr/>
          <p:nvPr/>
        </p:nvSpPr>
        <p:spPr>
          <a:xfrm>
            <a:off x="4101367" y="2910200"/>
            <a:ext cx="4645200" cy="1440000"/>
          </a:xfrm>
          <a:prstGeom prst="rect">
            <a:avLst/>
          </a:prstGeom>
          <a:solidFill>
            <a:srgbClr val="0077BB"/>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500" u="none" cap="none" strike="noStrike">
                <a:solidFill>
                  <a:srgbClr val="FFFFFF"/>
                </a:solidFill>
                <a:latin typeface="Montserrat"/>
                <a:ea typeface="Montserrat"/>
                <a:cs typeface="Montserrat"/>
                <a:sym typeface="Montserrat"/>
              </a:rPr>
              <a:t>Central Supporting Services</a:t>
            </a:r>
            <a:endParaRPr b="1" i="0" sz="1500" u="none" cap="none" strike="noStrike">
              <a:solidFill>
                <a:srgbClr val="FFFFFF"/>
              </a:solidFill>
              <a:latin typeface="Montserrat"/>
              <a:ea typeface="Montserrat"/>
              <a:cs typeface="Montserrat"/>
              <a:sym typeface="Montserrat"/>
            </a:endParaRPr>
          </a:p>
        </p:txBody>
      </p:sp>
      <p:grpSp>
        <p:nvGrpSpPr>
          <p:cNvPr id="2015" name="Google Shape;2015;g118fea77057_0_2505"/>
          <p:cNvGrpSpPr/>
          <p:nvPr/>
        </p:nvGrpSpPr>
        <p:grpSpPr>
          <a:xfrm>
            <a:off x="2982502" y="1400689"/>
            <a:ext cx="1073982" cy="4462839"/>
            <a:chOff x="430018" y="304198"/>
            <a:chExt cx="1106400" cy="6249600"/>
          </a:xfrm>
        </p:grpSpPr>
        <p:sp>
          <p:nvSpPr>
            <p:cNvPr id="2016" name="Google Shape;2016;g118fea77057_0_2505"/>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SemiBold"/>
                <a:ea typeface="Montserrat SemiBold"/>
                <a:cs typeface="Montserrat SemiBold"/>
                <a:sym typeface="Montserrat SemiBold"/>
              </a:endParaRPr>
            </a:p>
          </p:txBody>
        </p:sp>
        <p:sp>
          <p:nvSpPr>
            <p:cNvPr id="2017" name="Google Shape;2017;g118fea77057_0_2505"/>
            <p:cNvSpPr txBox="1"/>
            <p:nvPr/>
          </p:nvSpPr>
          <p:spPr>
            <a:xfrm>
              <a:off x="526418" y="991020"/>
              <a:ext cx="913500" cy="819000"/>
            </a:xfrm>
            <a:prstGeom prst="rect">
              <a:avLst/>
            </a:prstGeom>
            <a:solidFill>
              <a:srgbClr val="FFFFFF"/>
            </a:solidFill>
            <a:ln>
              <a:noFill/>
            </a:ln>
          </p:spPr>
          <p:txBody>
            <a:bodyPr anchorCtr="0" anchor="t" bIns="121900" lIns="0" spcFirstLastPara="1" rIns="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Application</a:t>
              </a:r>
              <a:endParaRPr b="0" i="0" sz="11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Catalogue</a:t>
              </a:r>
              <a:endParaRPr b="0" i="0" sz="1100" u="none" cap="none" strike="noStrike">
                <a:solidFill>
                  <a:srgbClr val="000000"/>
                </a:solidFill>
                <a:latin typeface="Montserrat SemiBold"/>
                <a:ea typeface="Montserrat SemiBold"/>
                <a:cs typeface="Montserrat SemiBold"/>
                <a:sym typeface="Montserrat SemiBold"/>
              </a:endParaRPr>
            </a:p>
          </p:txBody>
        </p:sp>
        <p:sp>
          <p:nvSpPr>
            <p:cNvPr id="2018" name="Google Shape;2018;g118fea77057_0_2505"/>
            <p:cNvSpPr txBox="1"/>
            <p:nvPr/>
          </p:nvSpPr>
          <p:spPr>
            <a:xfrm>
              <a:off x="430018" y="5512517"/>
              <a:ext cx="1106400" cy="582000"/>
            </a:xfrm>
            <a:prstGeom prst="rect">
              <a:avLst/>
            </a:prstGeom>
            <a:solidFill>
              <a:srgbClr val="FFFFFF"/>
            </a:solidFill>
            <a:ln>
              <a:noFill/>
            </a:ln>
          </p:spPr>
          <p:txBody>
            <a:bodyPr anchorCtr="0" anchor="t" bIns="121900" lIns="0" spcFirstLastPara="1" rIns="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Infrastructure</a:t>
              </a:r>
              <a:endParaRPr b="0" i="0" sz="1100" u="none" cap="none" strike="noStrike">
                <a:solidFill>
                  <a:srgbClr val="000000"/>
                </a:solidFill>
                <a:latin typeface="Montserrat SemiBold"/>
                <a:ea typeface="Montserrat SemiBold"/>
                <a:cs typeface="Montserrat SemiBold"/>
                <a:sym typeface="Montserrat SemiBold"/>
              </a:endParaRPr>
            </a:p>
          </p:txBody>
        </p:sp>
        <p:sp>
          <p:nvSpPr>
            <p:cNvPr id="2019" name="Google Shape;2019;g118fea77057_0_2505"/>
            <p:cNvSpPr txBox="1"/>
            <p:nvPr/>
          </p:nvSpPr>
          <p:spPr>
            <a:xfrm>
              <a:off x="661010" y="3320124"/>
              <a:ext cx="644400" cy="819000"/>
            </a:xfrm>
            <a:prstGeom prst="rect">
              <a:avLst/>
            </a:prstGeom>
            <a:solidFill>
              <a:srgbClr val="FFFFFF"/>
            </a:solidFill>
            <a:ln>
              <a:noFill/>
            </a:ln>
          </p:spPr>
          <p:txBody>
            <a:bodyPr anchorCtr="0" anchor="t" bIns="121900" lIns="0" spcFirstLastPara="1" rIns="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Data &amp;</a:t>
              </a:r>
              <a:endParaRPr b="0" i="0" sz="11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Services</a:t>
              </a:r>
              <a:endParaRPr b="0" i="0" sz="1100" u="none" cap="none" strike="noStrike">
                <a:solidFill>
                  <a:srgbClr val="000000"/>
                </a:solidFill>
                <a:latin typeface="Montserrat SemiBold"/>
                <a:ea typeface="Montserrat SemiBold"/>
                <a:cs typeface="Montserrat SemiBold"/>
                <a:sym typeface="Montserrat SemiBold"/>
              </a:endParaRPr>
            </a:p>
          </p:txBody>
        </p:sp>
      </p:grpSp>
      <p:sp>
        <p:nvSpPr>
          <p:cNvPr id="2020" name="Google Shape;2020;g118fea77057_0_2505"/>
          <p:cNvSpPr/>
          <p:nvPr/>
        </p:nvSpPr>
        <p:spPr>
          <a:xfrm>
            <a:off x="11070667" y="5139767"/>
            <a:ext cx="496800" cy="475500"/>
          </a:xfrm>
          <a:prstGeom prst="rect">
            <a:avLst/>
          </a:pr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2021" name="Google Shape;2021;g118fea77057_0_2505"/>
          <p:cNvGrpSpPr/>
          <p:nvPr/>
        </p:nvGrpSpPr>
        <p:grpSpPr>
          <a:xfrm>
            <a:off x="8818076" y="1400665"/>
            <a:ext cx="802780" cy="4463088"/>
            <a:chOff x="6613723" y="1050525"/>
            <a:chExt cx="602100" cy="3347400"/>
          </a:xfrm>
        </p:grpSpPr>
        <p:sp>
          <p:nvSpPr>
            <p:cNvPr id="2022" name="Google Shape;2022;g118fea77057_0_2505"/>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SemiBold"/>
                <a:ea typeface="Montserrat SemiBold"/>
                <a:cs typeface="Montserrat SemiBold"/>
                <a:sym typeface="Montserrat SemiBold"/>
              </a:endParaRPr>
            </a:p>
          </p:txBody>
        </p:sp>
        <p:sp>
          <p:nvSpPr>
            <p:cNvPr id="2023" name="Google Shape;2023;g118fea77057_0_2505"/>
            <p:cNvSpPr txBox="1"/>
            <p:nvPr/>
          </p:nvSpPr>
          <p:spPr>
            <a:xfrm>
              <a:off x="6613723" y="2519475"/>
              <a:ext cx="602100" cy="311700"/>
            </a:xfrm>
            <a:prstGeom prst="rect">
              <a:avLst/>
            </a:prstGeom>
            <a:solidFill>
              <a:srgbClr val="FFFFFF"/>
            </a:solidFill>
            <a:ln>
              <a:noFill/>
            </a:ln>
          </p:spPr>
          <p:txBody>
            <a:bodyPr anchorCtr="0" anchor="t" bIns="121900" lIns="0" spcFirstLastPara="1" rIns="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1F497D"/>
                  </a:solidFill>
                  <a:latin typeface="Montserrat SemiBold"/>
                  <a:ea typeface="Montserrat SemiBold"/>
                  <a:cs typeface="Montserrat SemiBold"/>
                  <a:sym typeface="Montserrat SemiBold"/>
                </a:rPr>
                <a:t>SECURITY</a:t>
              </a:r>
              <a:endParaRPr b="0" i="0" sz="1100" u="none" cap="none" strike="noStrike">
                <a:solidFill>
                  <a:srgbClr val="1F497D"/>
                </a:solidFill>
                <a:latin typeface="Montserrat SemiBold"/>
                <a:ea typeface="Montserrat SemiBold"/>
                <a:cs typeface="Montserrat SemiBold"/>
                <a:sym typeface="Montserrat SemiBold"/>
              </a:endParaRPr>
            </a:p>
          </p:txBody>
        </p:sp>
      </p:gr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g118fea77057_0_2521"/>
          <p:cNvSpPr/>
          <p:nvPr/>
        </p:nvSpPr>
        <p:spPr>
          <a:xfrm>
            <a:off x="1713324" y="176788"/>
            <a:ext cx="8424900" cy="2165700"/>
          </a:xfrm>
          <a:prstGeom prst="rect">
            <a:avLst/>
          </a:prstGeom>
          <a:solidFill>
            <a:srgbClr val="2ABEE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Montserrat"/>
                <a:ea typeface="Montserrat"/>
                <a:cs typeface="Montserrat"/>
                <a:sym typeface="Montserrat"/>
              </a:rPr>
              <a:t>Business Intelligence/</a:t>
            </a:r>
            <a:endParaRPr b="1" i="0" sz="11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Montserrat"/>
                <a:ea typeface="Montserrat"/>
                <a:cs typeface="Montserrat"/>
                <a:sym typeface="Montserrat"/>
              </a:rPr>
              <a:t>Application Catalogue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p:txBody>
      </p:sp>
      <p:sp>
        <p:nvSpPr>
          <p:cNvPr id="2029" name="Google Shape;2029;g118fea77057_0_2521"/>
          <p:cNvSpPr/>
          <p:nvPr/>
        </p:nvSpPr>
        <p:spPr>
          <a:xfrm>
            <a:off x="1709974" y="3911833"/>
            <a:ext cx="8424900" cy="945300"/>
          </a:xfrm>
          <a:prstGeom prst="rect">
            <a:avLst/>
          </a:prstGeom>
          <a:solidFill>
            <a:srgbClr val="0077BB"/>
          </a:soli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000000"/>
              </a:buClr>
              <a:buSzPts val="1500"/>
              <a:buFont typeface="Arial"/>
              <a:buNone/>
            </a:pPr>
            <a:r>
              <a:rPr b="0" i="0" lang="en-US" sz="1500" u="none" cap="none" strike="noStrike">
                <a:solidFill>
                  <a:srgbClr val="FFFFFF"/>
                </a:solidFill>
                <a:latin typeface="Avenir"/>
                <a:ea typeface="Avenir"/>
                <a:cs typeface="Avenir"/>
                <a:sym typeface="Avenir"/>
              </a:rPr>
              <a:t>Core Business</a:t>
            </a:r>
            <a:endParaRPr b="0" i="0" sz="1500" u="none" cap="none" strike="noStrike">
              <a:solidFill>
                <a:srgbClr val="FFFFFF"/>
              </a:solidFill>
              <a:latin typeface="Avenir"/>
              <a:ea typeface="Avenir"/>
              <a:cs typeface="Avenir"/>
              <a:sym typeface="Avenir"/>
            </a:endParaRPr>
          </a:p>
          <a:p>
            <a:pPr indent="0" lvl="0" marL="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FFFFFF"/>
              </a:solidFill>
              <a:latin typeface="Avenir"/>
              <a:ea typeface="Avenir"/>
              <a:cs typeface="Avenir"/>
              <a:sym typeface="Avenir"/>
            </a:endParaRPr>
          </a:p>
          <a:p>
            <a:pPr indent="0" lvl="0" marL="60960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l">
              <a:lnSpc>
                <a:spcPct val="115000"/>
              </a:lnSpc>
              <a:spcBef>
                <a:spcPts val="1300"/>
              </a:spcBef>
              <a:spcAft>
                <a:spcPts val="0"/>
              </a:spcAft>
              <a:buClr>
                <a:srgbClr val="000000"/>
              </a:buClr>
              <a:buSzPts val="1500"/>
              <a:buFont typeface="Arial"/>
              <a:buNone/>
            </a:pPr>
            <a:r>
              <a:rPr b="1" i="0" lang="en-US" sz="1500" u="none" cap="none" strike="noStrike">
                <a:solidFill>
                  <a:srgbClr val="FFFFFF"/>
                </a:solidFill>
                <a:latin typeface="Montserrat"/>
                <a:ea typeface="Montserrat"/>
                <a:cs typeface="Montserrat"/>
                <a:sym typeface="Montserrat"/>
              </a:rPr>
              <a:t>Supporting </a:t>
            </a:r>
            <a:endParaRPr b="1" i="0" sz="1500" u="none" cap="none" strike="noStrike">
              <a:solidFill>
                <a:srgbClr val="FFFFFF"/>
              </a:solidFill>
              <a:latin typeface="Montserrat"/>
              <a:ea typeface="Montserrat"/>
              <a:cs typeface="Montserrat"/>
              <a:sym typeface="Montserrat"/>
            </a:endParaRPr>
          </a:p>
          <a:p>
            <a:pPr indent="0" lvl="0" marL="0" marR="0" rtl="0" algn="l">
              <a:lnSpc>
                <a:spcPct val="115000"/>
              </a:lnSpc>
              <a:spcBef>
                <a:spcPts val="0"/>
              </a:spcBef>
              <a:spcAft>
                <a:spcPts val="0"/>
              </a:spcAft>
              <a:buClr>
                <a:srgbClr val="000000"/>
              </a:buClr>
              <a:buSzPts val="1500"/>
              <a:buFont typeface="Arial"/>
              <a:buNone/>
            </a:pPr>
            <a:r>
              <a:rPr b="1" i="0" lang="en-US" sz="1500" u="none" cap="none" strike="noStrike">
                <a:solidFill>
                  <a:srgbClr val="FFFFFF"/>
                </a:solidFill>
                <a:latin typeface="Montserrat"/>
                <a:ea typeface="Montserrat"/>
                <a:cs typeface="Montserrat"/>
                <a:sym typeface="Montserrat"/>
              </a:rPr>
              <a:t>Platforms</a:t>
            </a:r>
            <a:endParaRPr b="1" i="0" sz="1500" u="none" cap="none" strike="noStrike">
              <a:solidFill>
                <a:srgbClr val="FFFFFF"/>
              </a:solidFill>
              <a:latin typeface="Avenir"/>
              <a:ea typeface="Avenir"/>
              <a:cs typeface="Avenir"/>
              <a:sym typeface="Avenir"/>
            </a:endParaRPr>
          </a:p>
          <a:p>
            <a:pPr indent="0" lvl="0" marL="0" marR="0" rtl="0" algn="l">
              <a:lnSpc>
                <a:spcPct val="115000"/>
              </a:lnSpc>
              <a:spcBef>
                <a:spcPts val="0"/>
              </a:spcBef>
              <a:spcAft>
                <a:spcPts val="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a:p>
            <a:pPr indent="0" lvl="0" marL="0" marR="0" rtl="0" algn="l">
              <a:lnSpc>
                <a:spcPct val="115000"/>
              </a:lnSpc>
              <a:spcBef>
                <a:spcPts val="1300"/>
              </a:spcBef>
              <a:spcAft>
                <a:spcPts val="1300"/>
              </a:spcAft>
              <a:buClr>
                <a:srgbClr val="000000"/>
              </a:buClr>
              <a:buSzPts val="1500"/>
              <a:buFont typeface="Arial"/>
              <a:buNone/>
            </a:pPr>
            <a:r>
              <a:t/>
            </a:r>
            <a:endParaRPr b="1" i="0" sz="1500" u="none" cap="none" strike="noStrike">
              <a:solidFill>
                <a:srgbClr val="000000"/>
              </a:solidFill>
              <a:latin typeface="Arial"/>
              <a:ea typeface="Arial"/>
              <a:cs typeface="Arial"/>
              <a:sym typeface="Arial"/>
            </a:endParaRPr>
          </a:p>
        </p:txBody>
      </p:sp>
      <p:sp>
        <p:nvSpPr>
          <p:cNvPr id="2030" name="Google Shape;2030;g118fea77057_0_2521"/>
          <p:cNvSpPr/>
          <p:nvPr/>
        </p:nvSpPr>
        <p:spPr>
          <a:xfrm>
            <a:off x="3841530" y="3969700"/>
            <a:ext cx="6213600" cy="230700"/>
          </a:xfrm>
          <a:prstGeom prst="rect">
            <a:avLst/>
          </a:prstGeom>
          <a:solidFill>
            <a:schemeClr val="accent3"/>
          </a:solidFill>
          <a:ln cap="flat" cmpd="sng" w="9525">
            <a:solidFill>
              <a:srgbClr val="1F497D"/>
            </a:solidFill>
            <a:prstDash val="solid"/>
            <a:round/>
            <a:headEnd len="sm" w="sm" type="none"/>
            <a:tailEnd len="sm" w="sm" type="none"/>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300"/>
              <a:buFont typeface="Calibri"/>
              <a:buNone/>
            </a:pPr>
            <a:r>
              <a:rPr b="1" i="0" lang="en-US" sz="1100" u="none" cap="none" strike="noStrike">
                <a:solidFill>
                  <a:srgbClr val="FFFFFF"/>
                </a:solidFill>
                <a:latin typeface="Avenir"/>
                <a:ea typeface="Avenir"/>
                <a:cs typeface="Avenir"/>
                <a:sym typeface="Avenir"/>
              </a:rPr>
              <a:t>API (standard interface for accessing and storing the data)</a:t>
            </a:r>
            <a:endParaRPr b="1" i="0" sz="1100" u="none" cap="none" strike="noStrike">
              <a:solidFill>
                <a:srgbClr val="FFFFFF"/>
              </a:solidFill>
              <a:latin typeface="Avenir"/>
              <a:ea typeface="Avenir"/>
              <a:cs typeface="Avenir"/>
              <a:sym typeface="Avenir"/>
            </a:endParaRPr>
          </a:p>
        </p:txBody>
      </p:sp>
      <p:pic>
        <p:nvPicPr>
          <p:cNvPr id="2031" name="Google Shape;2031;g118fea77057_0_2521"/>
          <p:cNvPicPr preferRelativeResize="0"/>
          <p:nvPr/>
        </p:nvPicPr>
        <p:blipFill rotWithShape="1">
          <a:blip r:embed="rId3">
            <a:alphaModFix/>
          </a:blip>
          <a:srcRect b="0" l="0" r="0" t="0"/>
          <a:stretch/>
        </p:blipFill>
        <p:spPr>
          <a:xfrm rot="-5400000">
            <a:off x="-1306953" y="3250100"/>
            <a:ext cx="3379501" cy="435467"/>
          </a:xfrm>
          <a:prstGeom prst="rect">
            <a:avLst/>
          </a:prstGeom>
          <a:noFill/>
          <a:ln>
            <a:noFill/>
          </a:ln>
        </p:spPr>
      </p:pic>
      <p:sp>
        <p:nvSpPr>
          <p:cNvPr id="2032" name="Google Shape;2032;g118fea77057_0_2521"/>
          <p:cNvSpPr txBox="1"/>
          <p:nvPr/>
        </p:nvSpPr>
        <p:spPr>
          <a:xfrm>
            <a:off x="10905576" y="5783000"/>
            <a:ext cx="1486200" cy="7389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000000"/>
                </a:solidFill>
                <a:latin typeface="Avenir"/>
                <a:ea typeface="Avenir"/>
                <a:cs typeface="Avenir"/>
                <a:sym typeface="Avenir"/>
              </a:rPr>
              <a:t>For more background on Edge see </a:t>
            </a:r>
            <a:r>
              <a:rPr b="1" i="0" lang="en-US" sz="1200" u="sng" cap="none" strike="noStrike">
                <a:solidFill>
                  <a:srgbClr val="0563C1"/>
                </a:solidFill>
                <a:latin typeface="Avenir"/>
                <a:ea typeface="Avenir"/>
                <a:cs typeface="Avenir"/>
                <a:sym typeface="Avenir"/>
                <a:hlinkClick r:id="rId4">
                  <a:extLst>
                    <a:ext uri="{A12FA001-AC4F-418D-AE19-62706E023703}">
                      <ahyp:hlinkClr val="tx"/>
                    </a:ext>
                  </a:extLst>
                </a:hlinkClick>
              </a:rPr>
              <a:t>this</a:t>
            </a:r>
            <a:r>
              <a:rPr b="0" i="0" lang="en-US" sz="1200" u="none" cap="none" strike="noStrike">
                <a:solidFill>
                  <a:srgbClr val="000000"/>
                </a:solidFill>
                <a:latin typeface="Avenir"/>
                <a:ea typeface="Avenir"/>
                <a:cs typeface="Avenir"/>
                <a:sym typeface="Avenir"/>
              </a:rPr>
              <a:t>.</a:t>
            </a:r>
            <a:endParaRPr b="0" i="0" sz="1200" u="none" cap="none" strike="noStrike">
              <a:solidFill>
                <a:srgbClr val="000000"/>
              </a:solidFill>
              <a:latin typeface="Avenir"/>
              <a:ea typeface="Avenir"/>
              <a:cs typeface="Avenir"/>
              <a:sym typeface="Avenir"/>
            </a:endParaRPr>
          </a:p>
        </p:txBody>
      </p:sp>
      <p:sp>
        <p:nvSpPr>
          <p:cNvPr id="2033" name="Google Shape;2033;g118fea77057_0_2521"/>
          <p:cNvSpPr/>
          <p:nvPr/>
        </p:nvSpPr>
        <p:spPr>
          <a:xfrm>
            <a:off x="1713324" y="2371625"/>
            <a:ext cx="8424900" cy="1515900"/>
          </a:xfrm>
          <a:prstGeom prst="rect">
            <a:avLst/>
          </a:prstGeom>
          <a:solidFill>
            <a:srgbClr val="0077BB"/>
          </a:solidFill>
          <a:ln>
            <a:noFill/>
          </a:ln>
        </p:spPr>
        <p:txBody>
          <a:bodyPr anchorCtr="0" anchor="ctr" bIns="571200" lIns="91425" spcFirstLastPara="1" rIns="91425" wrap="square" tIns="91425">
            <a:noAutofit/>
          </a:bodyPr>
          <a:lstStyle/>
          <a:p>
            <a:pPr indent="0" lvl="0" marL="609600" marR="0" rtl="0" algn="ctr">
              <a:lnSpc>
                <a:spcPct val="100000"/>
              </a:lnSpc>
              <a:spcBef>
                <a:spcPts val="0"/>
              </a:spcBef>
              <a:spcAft>
                <a:spcPts val="0"/>
              </a:spcAft>
              <a:buClr>
                <a:srgbClr val="000000"/>
              </a:buClr>
              <a:buSzPts val="1500"/>
              <a:buFont typeface="Arial"/>
              <a:buNone/>
            </a:pPr>
            <a:r>
              <a:rPr b="0" i="0" lang="en-US" sz="1500" u="none" cap="none" strike="noStrike">
                <a:solidFill>
                  <a:srgbClr val="FFFFFF"/>
                </a:solidFill>
                <a:latin typeface="Montserrat SemiBold"/>
                <a:ea typeface="Montserrat SemiBold"/>
                <a:cs typeface="Montserrat SemiBold"/>
                <a:sym typeface="Montserrat SemiBold"/>
              </a:rPr>
              <a:t>Core Business Supporting Services</a:t>
            </a:r>
            <a:endParaRPr b="0" i="0" sz="1500" u="none" cap="none" strike="noStrike">
              <a:solidFill>
                <a:srgbClr val="FFFFFF"/>
              </a:solidFill>
              <a:latin typeface="Montserrat SemiBold"/>
              <a:ea typeface="Montserrat SemiBold"/>
              <a:cs typeface="Montserrat SemiBold"/>
              <a:sym typeface="Montserrat SemiBold"/>
            </a:endParaRPr>
          </a:p>
          <a:p>
            <a:pPr indent="0" lvl="0" marL="0" marR="0" rtl="0" algn="ctr">
              <a:lnSpc>
                <a:spcPct val="100000"/>
              </a:lnSpc>
              <a:spcBef>
                <a:spcPts val="1300"/>
              </a:spcBef>
              <a:spcAft>
                <a:spcPts val="0"/>
              </a:spcAft>
              <a:buClr>
                <a:srgbClr val="000000"/>
              </a:buClr>
              <a:buSzPts val="800"/>
              <a:buFont typeface="Arial"/>
              <a:buNone/>
            </a:pPr>
            <a:r>
              <a:t/>
            </a:r>
            <a:endParaRPr b="0" i="0" sz="800" u="none" cap="none" strike="noStrike">
              <a:solidFill>
                <a:srgbClr val="FFFFFF"/>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t/>
            </a:r>
            <a:endParaRPr b="0" i="0" sz="800" u="none" cap="none" strike="noStrike">
              <a:solidFill>
                <a:srgbClr val="FFFFFF"/>
              </a:solidFill>
              <a:latin typeface="Montserrat SemiBold"/>
              <a:ea typeface="Montserrat SemiBold"/>
              <a:cs typeface="Montserrat SemiBold"/>
              <a:sym typeface="Montserrat SemiBold"/>
            </a:endParaRPr>
          </a:p>
        </p:txBody>
      </p:sp>
      <p:sp>
        <p:nvSpPr>
          <p:cNvPr id="2034" name="Google Shape;2034;g118fea77057_0_2521"/>
          <p:cNvSpPr/>
          <p:nvPr/>
        </p:nvSpPr>
        <p:spPr>
          <a:xfrm>
            <a:off x="5733557" y="2764967"/>
            <a:ext cx="2144100" cy="1086300"/>
          </a:xfrm>
          <a:prstGeom prst="rect">
            <a:avLst/>
          </a:prstGeom>
          <a:solidFill>
            <a:schemeClr val="lt2"/>
          </a:solidFill>
          <a:ln cap="flat" cmpd="sng" w="9525">
            <a:solidFill>
              <a:srgbClr val="1F497D"/>
            </a:solidFill>
            <a:prstDash val="solid"/>
            <a:round/>
            <a:headEnd len="sm" w="sm" type="none"/>
            <a:tailEnd len="sm" w="sm" type="none"/>
          </a:ln>
        </p:spPr>
        <p:txBody>
          <a:bodyPr anchorCtr="0" anchor="t" bIns="91425" lIns="91425" spcFirstLastPara="1" rIns="91425" wrap="square" tIns="48000">
            <a:noAutofit/>
          </a:bodyPr>
          <a:lstStyle/>
          <a:p>
            <a:pPr indent="0" lvl="0" marL="0" marR="0" rtl="0" algn="ctr">
              <a:lnSpc>
                <a:spcPct val="100000"/>
              </a:lnSpc>
              <a:spcBef>
                <a:spcPts val="0"/>
              </a:spcBef>
              <a:spcAft>
                <a:spcPts val="0"/>
              </a:spcAft>
              <a:buClr>
                <a:srgbClr val="FFFFFF"/>
              </a:buClr>
              <a:buSzPts val="1300"/>
              <a:buFont typeface="Calibri"/>
              <a:buNone/>
            </a:pPr>
            <a:r>
              <a:rPr b="0" i="0" lang="en-US" sz="900" u="none" cap="none" strike="noStrike">
                <a:solidFill>
                  <a:srgbClr val="000000"/>
                </a:solidFill>
                <a:uFill>
                  <a:noFill/>
                </a:uFill>
                <a:latin typeface="Avenir"/>
                <a:ea typeface="Avenir"/>
                <a:cs typeface="Avenir"/>
                <a:sym typeface="Avenir"/>
                <a:hlinkClick r:id="rId5">
                  <a:extLst>
                    <a:ext uri="{A12FA001-AC4F-418D-AE19-62706E023703}">
                      <ahyp:hlinkClr val="tx"/>
                    </a:ext>
                  </a:extLst>
                </a:hlinkClick>
              </a:rPr>
              <a:t>Network Model Manager</a:t>
            </a:r>
            <a:endParaRPr b="0" i="0" sz="9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FFFFFF"/>
              </a:buClr>
              <a:buSzPts val="1300"/>
              <a:buFont typeface="Calibri"/>
              <a:buNone/>
            </a:pPr>
            <a:r>
              <a:t/>
            </a:r>
            <a:endParaRPr b="0" i="0" sz="9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FFFFFF"/>
              </a:buClr>
              <a:buSzPts val="1300"/>
              <a:buFont typeface="Calibri"/>
              <a:buNone/>
            </a:pPr>
            <a:r>
              <a:t/>
            </a:r>
            <a:endParaRPr b="0" i="0" sz="900" u="none" cap="none" strike="noStrike">
              <a:solidFill>
                <a:srgbClr val="000000"/>
              </a:solidFill>
              <a:latin typeface="Avenir"/>
              <a:ea typeface="Avenir"/>
              <a:cs typeface="Avenir"/>
              <a:sym typeface="Avenir"/>
            </a:endParaRPr>
          </a:p>
          <a:p>
            <a:pPr indent="0" lvl="0" marL="0" marR="0" rtl="0" algn="ctr">
              <a:lnSpc>
                <a:spcPct val="100000"/>
              </a:lnSpc>
              <a:spcBef>
                <a:spcPts val="0"/>
              </a:spcBef>
              <a:spcAft>
                <a:spcPts val="0"/>
              </a:spcAft>
              <a:buClr>
                <a:srgbClr val="FFFFFF"/>
              </a:buClr>
              <a:buSzPts val="1300"/>
              <a:buFont typeface="Calibri"/>
              <a:buNone/>
            </a:pPr>
            <a:r>
              <a:t/>
            </a:r>
            <a:endParaRPr b="0" i="0" sz="900" u="none" cap="none" strike="noStrike">
              <a:solidFill>
                <a:srgbClr val="000000"/>
              </a:solidFill>
              <a:latin typeface="Avenir"/>
              <a:ea typeface="Avenir"/>
              <a:cs typeface="Avenir"/>
              <a:sym typeface="Avenir"/>
            </a:endParaRPr>
          </a:p>
        </p:txBody>
      </p:sp>
      <p:sp>
        <p:nvSpPr>
          <p:cNvPr id="2035" name="Google Shape;2035;g118fea77057_0_2521"/>
          <p:cNvSpPr txBox="1"/>
          <p:nvPr/>
        </p:nvSpPr>
        <p:spPr>
          <a:xfrm>
            <a:off x="3841524" y="4538921"/>
            <a:ext cx="6213600" cy="270000"/>
          </a:xfrm>
          <a:prstGeom prst="rect">
            <a:avLst/>
          </a:prstGeom>
          <a:solidFill>
            <a:schemeClr val="accent3"/>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Avenir"/>
                <a:ea typeface="Avenir"/>
                <a:cs typeface="Avenir"/>
                <a:sym typeface="Avenir"/>
              </a:rPr>
              <a:t>    Data and Services Platforms</a:t>
            </a:r>
            <a:r>
              <a:rPr b="1" i="0" lang="en-US" sz="1100" u="none" cap="none" strike="noStrike">
                <a:solidFill>
                  <a:srgbClr val="FFFFFF"/>
                </a:solidFill>
                <a:latin typeface="Avenir"/>
                <a:ea typeface="Avenir"/>
                <a:cs typeface="Avenir"/>
                <a:sym typeface="Avenir"/>
              </a:rPr>
              <a:t>  -  FIWARE, TimeScale Db, DataBricks, homemade</a:t>
            </a:r>
            <a:endParaRPr b="1" i="0" sz="1100" u="none" cap="none" strike="noStrike">
              <a:solidFill>
                <a:srgbClr val="FFFFFF"/>
              </a:solidFill>
              <a:latin typeface="Avenir"/>
              <a:ea typeface="Avenir"/>
              <a:cs typeface="Avenir"/>
              <a:sym typeface="Avenir"/>
            </a:endParaRPr>
          </a:p>
        </p:txBody>
      </p:sp>
      <p:sp>
        <p:nvSpPr>
          <p:cNvPr id="2036" name="Google Shape;2036;g118fea77057_0_2521"/>
          <p:cNvSpPr/>
          <p:nvPr/>
        </p:nvSpPr>
        <p:spPr>
          <a:xfrm>
            <a:off x="4309309" y="2765900"/>
            <a:ext cx="1365300" cy="584100"/>
          </a:xfrm>
          <a:prstGeom prst="rect">
            <a:avLst/>
          </a:prstGeom>
          <a:solidFill>
            <a:schemeClr val="accent3"/>
          </a:solidFill>
          <a:ln cap="flat" cmpd="sng" w="952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00"/>
              <a:buFont typeface="Calibri"/>
              <a:buNone/>
            </a:pPr>
            <a:r>
              <a:rPr b="1" i="0" lang="en-US" sz="900" u="none" cap="none" strike="noStrike">
                <a:solidFill>
                  <a:srgbClr val="333333"/>
                </a:solidFill>
                <a:latin typeface="Avenir"/>
                <a:ea typeface="Avenir"/>
                <a:cs typeface="Avenir"/>
                <a:sym typeface="Avenir"/>
              </a:rPr>
              <a:t> </a:t>
            </a:r>
            <a:endParaRPr b="1" i="0" sz="900" u="none" cap="none" strike="noStrike">
              <a:solidFill>
                <a:srgbClr val="333333"/>
              </a:solidFill>
              <a:latin typeface="Avenir"/>
              <a:ea typeface="Avenir"/>
              <a:cs typeface="Avenir"/>
              <a:sym typeface="Avenir"/>
            </a:endParaRPr>
          </a:p>
          <a:p>
            <a:pPr indent="0" lvl="0" marL="0" marR="0" rtl="0" algn="ctr">
              <a:lnSpc>
                <a:spcPct val="100000"/>
              </a:lnSpc>
              <a:spcBef>
                <a:spcPts val="0"/>
              </a:spcBef>
              <a:spcAft>
                <a:spcPts val="0"/>
              </a:spcAft>
              <a:buClr>
                <a:srgbClr val="FFFFFF"/>
              </a:buClr>
              <a:buSzPts val="1300"/>
              <a:buFont typeface="Calibri"/>
              <a:buNone/>
            </a:pPr>
            <a:r>
              <a:rPr b="1" i="0" lang="en-US" sz="800" u="none" cap="none" strike="noStrike">
                <a:solidFill>
                  <a:srgbClr val="FFFFFF"/>
                </a:solidFill>
                <a:latin typeface="Avenir"/>
                <a:ea typeface="Avenir"/>
                <a:cs typeface="Avenir"/>
                <a:sym typeface="Avenir"/>
              </a:rPr>
              <a:t>Operational and IoT Data Storage (SCADA, PMU, Sensor</a:t>
            </a:r>
            <a:r>
              <a:rPr b="1" i="0" lang="en-US" sz="900" u="none" cap="none" strike="noStrike">
                <a:solidFill>
                  <a:srgbClr val="FFFFFF"/>
                </a:solidFill>
                <a:latin typeface="Avenir"/>
                <a:ea typeface="Avenir"/>
                <a:cs typeface="Avenir"/>
                <a:sym typeface="Avenir"/>
              </a:rPr>
              <a:t>)</a:t>
            </a:r>
            <a:endParaRPr b="1" i="0"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FFFFFF"/>
              </a:buClr>
              <a:buSzPts val="1300"/>
              <a:buFont typeface="Calibri"/>
              <a:buNone/>
            </a:pPr>
            <a:r>
              <a:t/>
            </a:r>
            <a:endParaRPr b="1" i="0" sz="1100" u="none" cap="none" strike="noStrike">
              <a:solidFill>
                <a:srgbClr val="333333"/>
              </a:solidFill>
              <a:latin typeface="Avenir"/>
              <a:ea typeface="Avenir"/>
              <a:cs typeface="Avenir"/>
              <a:sym typeface="Avenir"/>
            </a:endParaRPr>
          </a:p>
        </p:txBody>
      </p:sp>
      <p:sp>
        <p:nvSpPr>
          <p:cNvPr id="2037" name="Google Shape;2037;g118fea77057_0_2521"/>
          <p:cNvSpPr/>
          <p:nvPr/>
        </p:nvSpPr>
        <p:spPr>
          <a:xfrm>
            <a:off x="1778674" y="2463350"/>
            <a:ext cx="2471700" cy="1388100"/>
          </a:xfrm>
          <a:prstGeom prst="rect">
            <a:avLst/>
          </a:prstGeom>
          <a:solidFill>
            <a:schemeClr val="lt2"/>
          </a:solidFill>
          <a:ln cap="flat" cmpd="sng" w="9525">
            <a:solidFill>
              <a:srgbClr val="1F497D"/>
            </a:solidFill>
            <a:prstDash val="solid"/>
            <a:round/>
            <a:headEnd len="sm" w="sm" type="none"/>
            <a:tailEnd len="sm" w="sm" type="none"/>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00"/>
              <a:buFont typeface="Calibri"/>
              <a:buNone/>
            </a:pPr>
            <a:r>
              <a:rPr b="0" i="0" lang="en-US" sz="900" u="none" cap="none" strike="noStrike">
                <a:solidFill>
                  <a:srgbClr val="000000"/>
                </a:solidFill>
                <a:latin typeface="Avenir"/>
                <a:ea typeface="Avenir"/>
                <a:cs typeface="Avenir"/>
                <a:sym typeface="Avenir"/>
              </a:rPr>
              <a:t> </a:t>
            </a:r>
            <a:r>
              <a:rPr b="0" i="0" lang="en-US" sz="900" u="none" cap="none" strike="noStrike">
                <a:solidFill>
                  <a:srgbClr val="000000"/>
                </a:solidFill>
                <a:latin typeface="Montserrat"/>
                <a:ea typeface="Montserrat"/>
                <a:cs typeface="Montserrat"/>
                <a:sym typeface="Montserrat"/>
              </a:rPr>
              <a:t>Data Exchange Gateways</a:t>
            </a:r>
            <a:endParaRPr b="0" i="0" sz="900" u="none" cap="none" strike="noStrike">
              <a:solidFill>
                <a:srgbClr val="000000"/>
              </a:solidFill>
              <a:latin typeface="Montserrat"/>
              <a:ea typeface="Montserrat"/>
              <a:cs typeface="Montserrat"/>
              <a:sym typeface="Montserrat"/>
            </a:endParaRPr>
          </a:p>
          <a:p>
            <a:pPr indent="0" lvl="0" marL="0" marR="0" rtl="0" algn="l">
              <a:lnSpc>
                <a:spcPct val="100000"/>
              </a:lnSpc>
              <a:spcBef>
                <a:spcPts val="0"/>
              </a:spcBef>
              <a:spcAft>
                <a:spcPts val="0"/>
              </a:spcAft>
              <a:buClr>
                <a:srgbClr val="FFFFFF"/>
              </a:buClr>
              <a:buSzPts val="1300"/>
              <a:buFont typeface="Calibri"/>
              <a:buNone/>
            </a:pPr>
            <a:r>
              <a:t/>
            </a:r>
            <a:endParaRPr b="1" i="0" sz="900" u="none" cap="none" strike="noStrike">
              <a:solidFill>
                <a:srgbClr val="000000"/>
              </a:solidFill>
              <a:latin typeface="Calibri"/>
              <a:ea typeface="Calibri"/>
              <a:cs typeface="Calibri"/>
              <a:sym typeface="Calibri"/>
            </a:endParaRPr>
          </a:p>
        </p:txBody>
      </p:sp>
      <p:sp>
        <p:nvSpPr>
          <p:cNvPr id="2038" name="Google Shape;2038;g118fea77057_0_2521"/>
          <p:cNvSpPr/>
          <p:nvPr/>
        </p:nvSpPr>
        <p:spPr>
          <a:xfrm>
            <a:off x="3849608" y="4254325"/>
            <a:ext cx="6213600" cy="230700"/>
          </a:xfrm>
          <a:prstGeom prst="rect">
            <a:avLst/>
          </a:prstGeom>
          <a:solidFill>
            <a:schemeClr val="accent3"/>
          </a:solidFill>
          <a:ln cap="flat" cmpd="sng" w="9525">
            <a:solidFill>
              <a:srgbClr val="1F497D"/>
            </a:solidFill>
            <a:prstDash val="solid"/>
            <a:round/>
            <a:headEnd len="sm" w="sm" type="none"/>
            <a:tailEnd len="sm" w="sm" type="none"/>
          </a:ln>
        </p:spPr>
        <p:txBody>
          <a:bodyPr anchorCtr="0" anchor="ctr" bIns="0" lIns="91425" spcFirstLastPara="1" rIns="91425" wrap="square" tIns="0">
            <a:noAutofit/>
          </a:bodyPr>
          <a:lstStyle/>
          <a:p>
            <a:pPr indent="0" lvl="0" marL="0" marR="0" rtl="0" algn="ctr">
              <a:lnSpc>
                <a:spcPct val="100000"/>
              </a:lnSpc>
              <a:spcBef>
                <a:spcPts val="0"/>
              </a:spcBef>
              <a:spcAft>
                <a:spcPts val="0"/>
              </a:spcAft>
              <a:buClr>
                <a:srgbClr val="000000"/>
              </a:buClr>
              <a:buSzPts val="1300"/>
              <a:buFont typeface="Calibri"/>
              <a:buNone/>
            </a:pPr>
            <a:r>
              <a:rPr b="1" i="0" lang="en-US" sz="1100" u="none" cap="none" strike="noStrike">
                <a:solidFill>
                  <a:srgbClr val="FFFFFF"/>
                </a:solidFill>
                <a:latin typeface="Avenir"/>
                <a:ea typeface="Avenir"/>
                <a:cs typeface="Avenir"/>
                <a:sym typeface="Avenir"/>
              </a:rPr>
              <a:t>REAL TIME Event Orchestration Layer (Kafka, MQTT, ONAP? etc) [</a:t>
            </a:r>
            <a:r>
              <a:rPr b="1" i="0" lang="en-US" sz="1100" u="sng" cap="none" strike="noStrike">
                <a:solidFill>
                  <a:srgbClr val="FFFFFF"/>
                </a:solidFill>
                <a:latin typeface="Avenir"/>
                <a:ea typeface="Avenir"/>
                <a:cs typeface="Avenir"/>
                <a:sym typeface="Avenir"/>
                <a:hlinkClick r:id="rId6">
                  <a:extLst>
                    <a:ext uri="{A12FA001-AC4F-418D-AE19-62706E023703}">
                      <ahyp:hlinkClr val="tx"/>
                    </a:ext>
                  </a:extLst>
                </a:hlinkClick>
              </a:rPr>
              <a:t>analysis</a:t>
            </a:r>
            <a:r>
              <a:rPr b="1" i="0" lang="en-US" sz="1100" u="none" cap="none" strike="noStrike">
                <a:solidFill>
                  <a:srgbClr val="FFFFFF"/>
                </a:solidFill>
                <a:latin typeface="Avenir"/>
                <a:ea typeface="Avenir"/>
                <a:cs typeface="Avenir"/>
                <a:sym typeface="Avenir"/>
              </a:rPr>
              <a:t>]</a:t>
            </a:r>
            <a:endParaRPr b="1" i="0" sz="1100" u="none" cap="none" strike="noStrike">
              <a:solidFill>
                <a:srgbClr val="FFFFFF"/>
              </a:solidFill>
              <a:latin typeface="Avenir"/>
              <a:ea typeface="Avenir"/>
              <a:cs typeface="Avenir"/>
              <a:sym typeface="Avenir"/>
            </a:endParaRPr>
          </a:p>
        </p:txBody>
      </p:sp>
      <p:sp>
        <p:nvSpPr>
          <p:cNvPr id="2039" name="Google Shape;2039;g118fea77057_0_2521"/>
          <p:cNvSpPr/>
          <p:nvPr/>
        </p:nvSpPr>
        <p:spPr>
          <a:xfrm>
            <a:off x="7922890" y="2764959"/>
            <a:ext cx="2145300" cy="1086300"/>
          </a:xfrm>
          <a:prstGeom prst="rect">
            <a:avLst/>
          </a:prstGeom>
          <a:solidFill>
            <a:schemeClr val="lt2"/>
          </a:solidFill>
          <a:ln cap="flat" cmpd="sng" w="9525">
            <a:solidFill>
              <a:srgbClr val="1F497D"/>
            </a:solidFill>
            <a:prstDash val="solid"/>
            <a:round/>
            <a:headEnd len="sm" w="sm" type="none"/>
            <a:tailEnd len="sm" w="sm" type="none"/>
          </a:ln>
        </p:spPr>
        <p:txBody>
          <a:bodyPr anchorCtr="0" anchor="t" bIns="502900" lIns="91425" spcFirstLastPara="1" rIns="91425" wrap="square" tIns="45700">
            <a:noAutofit/>
          </a:bodyPr>
          <a:lstStyle/>
          <a:p>
            <a:pPr indent="0" lvl="0" marL="0" marR="0" rtl="0" algn="ctr">
              <a:lnSpc>
                <a:spcPct val="100000"/>
              </a:lnSpc>
              <a:spcBef>
                <a:spcPts val="0"/>
              </a:spcBef>
              <a:spcAft>
                <a:spcPts val="0"/>
              </a:spcAft>
              <a:buClr>
                <a:srgbClr val="FFFFFF"/>
              </a:buClr>
              <a:buSzPts val="1300"/>
              <a:buFont typeface="Calibri"/>
              <a:buNone/>
            </a:pPr>
            <a:r>
              <a:rPr b="0" i="0" lang="en-US" sz="900" u="none" cap="none" strike="noStrike">
                <a:solidFill>
                  <a:srgbClr val="000000"/>
                </a:solidFill>
                <a:latin typeface="Avenir"/>
                <a:ea typeface="Avenir"/>
                <a:cs typeface="Avenir"/>
                <a:sym typeface="Avenir"/>
              </a:rPr>
              <a:t>Configuration &amp; Validation Tools</a:t>
            </a:r>
            <a:endParaRPr b="0" i="0" sz="900" u="none" cap="none" strike="noStrike">
              <a:solidFill>
                <a:srgbClr val="000000"/>
              </a:solidFill>
              <a:latin typeface="Avenir"/>
              <a:ea typeface="Avenir"/>
              <a:cs typeface="Avenir"/>
              <a:sym typeface="Avenir"/>
            </a:endParaRPr>
          </a:p>
        </p:txBody>
      </p:sp>
      <p:grpSp>
        <p:nvGrpSpPr>
          <p:cNvPr id="2040" name="Google Shape;2040;g118fea77057_0_2521"/>
          <p:cNvGrpSpPr/>
          <p:nvPr/>
        </p:nvGrpSpPr>
        <p:grpSpPr>
          <a:xfrm>
            <a:off x="5808348" y="3045199"/>
            <a:ext cx="1263445" cy="711034"/>
            <a:chOff x="9856268" y="3893720"/>
            <a:chExt cx="1606414" cy="1102720"/>
          </a:xfrm>
        </p:grpSpPr>
        <p:sp>
          <p:nvSpPr>
            <p:cNvPr id="2041" name="Google Shape;2041;g118fea77057_0_2521"/>
            <p:cNvSpPr/>
            <p:nvPr/>
          </p:nvSpPr>
          <p:spPr>
            <a:xfrm>
              <a:off x="9856268" y="3893727"/>
              <a:ext cx="846000" cy="520500"/>
            </a:xfrm>
            <a:prstGeom prst="rect">
              <a:avLst/>
            </a:prstGeom>
            <a:solidFill>
              <a:srgbClr val="9E9E9E"/>
            </a:solidFill>
            <a:ln cap="flat" cmpd="sng" w="952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Calibri"/>
                <a:buNone/>
              </a:pPr>
              <a:r>
                <a:t/>
              </a:r>
              <a:endParaRPr b="0" i="0" sz="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Calibri"/>
                <a:buNone/>
              </a:pPr>
              <a:r>
                <a:rPr b="0" i="0" lang="en-US" sz="500" u="none" cap="none" strike="noStrike">
                  <a:solidFill>
                    <a:srgbClr val="FFFFFF"/>
                  </a:solidFill>
                  <a:latin typeface="Montserrat"/>
                  <a:ea typeface="Montserrat"/>
                  <a:cs typeface="Montserrat"/>
                  <a:sym typeface="Montserrat"/>
                </a:rPr>
                <a:t>CGMES</a:t>
              </a:r>
              <a:endParaRPr b="0" i="0" sz="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Calibri"/>
                <a:buNone/>
              </a:pPr>
              <a:r>
                <a:rPr b="0" i="0" lang="en-US" sz="500" u="none" cap="none" strike="noStrike">
                  <a:solidFill>
                    <a:srgbClr val="FFFFFF"/>
                  </a:solidFill>
                  <a:latin typeface="Montserrat"/>
                  <a:ea typeface="Montserrat"/>
                  <a:cs typeface="Montserrat"/>
                  <a:sym typeface="Montserrat"/>
                </a:rPr>
                <a:t>CIM</a:t>
              </a:r>
              <a:endParaRPr b="0" i="0" sz="500" u="none" cap="none" strike="noStrike">
                <a:solidFill>
                  <a:srgbClr val="FFFFFF"/>
                </a:solidFill>
                <a:latin typeface="Montserrat"/>
                <a:ea typeface="Montserrat"/>
                <a:cs typeface="Montserrat"/>
                <a:sym typeface="Montserrat"/>
              </a:endParaRPr>
            </a:p>
          </p:txBody>
        </p:sp>
        <p:sp>
          <p:nvSpPr>
            <p:cNvPr id="2042" name="Google Shape;2042;g118fea77057_0_2521"/>
            <p:cNvSpPr/>
            <p:nvPr/>
          </p:nvSpPr>
          <p:spPr>
            <a:xfrm>
              <a:off x="9856291" y="4467596"/>
              <a:ext cx="846000" cy="520500"/>
            </a:xfrm>
            <a:prstGeom prst="rect">
              <a:avLst/>
            </a:prstGeom>
            <a:solidFill>
              <a:srgbClr val="9E9E9E"/>
            </a:solidFill>
            <a:ln cap="flat" cmpd="sng" w="952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Calibri"/>
                <a:buNone/>
              </a:pPr>
              <a:r>
                <a:rPr b="0" i="0" lang="en-US" sz="500" u="none" cap="none" strike="noStrike">
                  <a:solidFill>
                    <a:srgbClr val="FFFFFF"/>
                  </a:solidFill>
                  <a:latin typeface="Montserrat"/>
                  <a:ea typeface="Montserrat"/>
                  <a:cs typeface="Montserrat"/>
                  <a:sym typeface="Montserrat"/>
                </a:rPr>
                <a:t>Data Model</a:t>
              </a:r>
              <a:endParaRPr b="0" i="0" sz="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Calibri"/>
                <a:buNone/>
              </a:pPr>
              <a:r>
                <a:rPr b="0" i="0" lang="en-US" sz="500" u="sng" cap="none" strike="noStrike">
                  <a:solidFill>
                    <a:srgbClr val="FFFFFF"/>
                  </a:solidFill>
                  <a:latin typeface="Montserrat"/>
                  <a:ea typeface="Montserrat"/>
                  <a:cs typeface="Montserrat"/>
                  <a:sym typeface="Montserrat"/>
                  <a:hlinkClick r:id="rId7">
                    <a:extLst>
                      <a:ext uri="{A12FA001-AC4F-418D-AE19-62706E023703}">
                        <ahyp:hlinkClr val="tx"/>
                      </a:ext>
                    </a:extLst>
                  </a:hlinkClick>
                </a:rPr>
                <a:t>Sargon</a:t>
              </a:r>
              <a:endParaRPr b="0" i="0" sz="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Calibri"/>
                <a:buNone/>
              </a:pPr>
              <a:r>
                <a:t/>
              </a:r>
              <a:endParaRPr b="0" i="0" sz="500" u="none" cap="none" strike="noStrike">
                <a:solidFill>
                  <a:srgbClr val="FFFFFF"/>
                </a:solidFill>
                <a:latin typeface="Montserrat"/>
                <a:ea typeface="Montserrat"/>
                <a:cs typeface="Montserrat"/>
                <a:sym typeface="Montserrat"/>
              </a:endParaRPr>
            </a:p>
          </p:txBody>
        </p:sp>
        <p:sp>
          <p:nvSpPr>
            <p:cNvPr id="2043" name="Google Shape;2043;g118fea77057_0_2521"/>
            <p:cNvSpPr/>
            <p:nvPr/>
          </p:nvSpPr>
          <p:spPr>
            <a:xfrm>
              <a:off x="10734326" y="3893720"/>
              <a:ext cx="722400" cy="520500"/>
            </a:xfrm>
            <a:prstGeom prst="rect">
              <a:avLst/>
            </a:prstGeom>
            <a:solidFill>
              <a:srgbClr val="9E9E9E"/>
            </a:solidFill>
            <a:ln cap="flat" cmpd="sng" w="952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Calibri"/>
                <a:buNone/>
              </a:pPr>
              <a:r>
                <a:rPr b="0" i="0" lang="en-US" sz="500" u="sng" cap="none" strike="noStrike">
                  <a:solidFill>
                    <a:srgbClr val="FFFFFF"/>
                  </a:solidFill>
                  <a:latin typeface="Montserrat"/>
                  <a:ea typeface="Montserrat"/>
                  <a:cs typeface="Montserrat"/>
                  <a:sym typeface="Montserrat"/>
                  <a:hlinkClick r:id="rId8">
                    <a:extLst>
                      <a:ext uri="{A12FA001-AC4F-418D-AE19-62706E023703}">
                        <ahyp:hlinkClr val="tx"/>
                      </a:ext>
                    </a:extLst>
                  </a:hlinkClick>
                </a:rPr>
                <a:t>BD4NRG</a:t>
              </a:r>
              <a:endParaRPr b="0" i="0" sz="500" u="none" cap="none" strike="noStrike">
                <a:solidFill>
                  <a:srgbClr val="FFFFFF"/>
                </a:solidFill>
                <a:latin typeface="Montserrat"/>
                <a:ea typeface="Montserrat"/>
                <a:cs typeface="Montserrat"/>
                <a:sym typeface="Montserrat"/>
              </a:endParaRPr>
            </a:p>
          </p:txBody>
        </p:sp>
        <p:sp>
          <p:nvSpPr>
            <p:cNvPr id="2044" name="Google Shape;2044;g118fea77057_0_2521"/>
            <p:cNvSpPr/>
            <p:nvPr/>
          </p:nvSpPr>
          <p:spPr>
            <a:xfrm>
              <a:off x="10740282" y="4475940"/>
              <a:ext cx="722400" cy="520500"/>
            </a:xfrm>
            <a:prstGeom prst="rect">
              <a:avLst/>
            </a:prstGeom>
            <a:solidFill>
              <a:srgbClr val="9E9E9E"/>
            </a:solidFill>
            <a:ln cap="flat" cmpd="sng" w="952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Calibri"/>
                <a:buNone/>
              </a:pPr>
              <a:r>
                <a:rPr b="0" i="0" lang="en-US" sz="500" u="sng" cap="none" strike="noStrike">
                  <a:solidFill>
                    <a:srgbClr val="FFFFFF"/>
                  </a:solidFill>
                  <a:latin typeface="Montserrat"/>
                  <a:ea typeface="Montserrat"/>
                  <a:cs typeface="Montserrat"/>
                  <a:sym typeface="Montserrat"/>
                  <a:hlinkClick r:id="rId9">
                    <a:extLst>
                      <a:ext uri="{A12FA001-AC4F-418D-AE19-62706E023703}">
                        <ahyp:hlinkClr val="tx"/>
                      </a:ext>
                    </a:extLst>
                  </a:hlinkClick>
                </a:rPr>
                <a:t>IEC61850</a:t>
              </a:r>
              <a:endParaRPr b="0" i="0" sz="500" u="none" cap="none" strike="noStrike">
                <a:solidFill>
                  <a:srgbClr val="FFFFFF"/>
                </a:solidFill>
                <a:latin typeface="Montserrat"/>
                <a:ea typeface="Montserrat"/>
                <a:cs typeface="Montserrat"/>
                <a:sym typeface="Montserrat"/>
              </a:endParaRPr>
            </a:p>
          </p:txBody>
        </p:sp>
      </p:grpSp>
      <p:sp>
        <p:nvSpPr>
          <p:cNvPr id="2045" name="Google Shape;2045;g118fea77057_0_2521"/>
          <p:cNvSpPr txBox="1"/>
          <p:nvPr/>
        </p:nvSpPr>
        <p:spPr>
          <a:xfrm>
            <a:off x="7092363" y="3424232"/>
            <a:ext cx="738900" cy="335700"/>
          </a:xfrm>
          <a:prstGeom prst="rect">
            <a:avLst/>
          </a:prstGeom>
          <a:solidFill>
            <a:srgbClr val="9E9E9E"/>
          </a:solidFill>
          <a:ln cap="flat" cmpd="sng" w="9525">
            <a:solidFill>
              <a:srgbClr val="1F497D"/>
            </a:solidFill>
            <a:prstDash val="solid"/>
            <a:round/>
            <a:headEnd len="sm" w="sm" type="none"/>
            <a:tailEnd len="sm" w="sm" type="none"/>
          </a:ln>
        </p:spPr>
        <p:txBody>
          <a:bodyPr anchorCtr="0" anchor="t" bIns="91425" lIns="91425" spcFirstLastPara="1" rIns="91425" wrap="square" tIns="48000">
            <a:noAutofit/>
          </a:bodyPr>
          <a:lstStyle/>
          <a:p>
            <a:pPr indent="0" lvl="0" marL="0" marR="0" rtl="0" algn="l">
              <a:lnSpc>
                <a:spcPct val="100000"/>
              </a:lnSpc>
              <a:spcBef>
                <a:spcPts val="0"/>
              </a:spcBef>
              <a:spcAft>
                <a:spcPts val="0"/>
              </a:spcAft>
              <a:buClr>
                <a:srgbClr val="000000"/>
              </a:buClr>
              <a:buSzPts val="800"/>
              <a:buFont typeface="Arial"/>
              <a:buNone/>
            </a:pPr>
            <a:r>
              <a:rPr b="0" i="0" lang="en-US" sz="500" u="none" cap="none" strike="noStrike">
                <a:solidFill>
                  <a:srgbClr val="FFFFFF"/>
                </a:solidFill>
                <a:latin typeface="Montserrat"/>
                <a:ea typeface="Montserrat"/>
                <a:cs typeface="Montserrat"/>
                <a:sym typeface="Montserrat"/>
              </a:rPr>
              <a:t>(Topology models and processes)</a:t>
            </a:r>
            <a:endParaRPr b="0" i="0" sz="5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b="0" i="0" sz="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b="0" i="0" sz="400" u="none" cap="none" strike="noStrike">
              <a:solidFill>
                <a:srgbClr val="FFFFFF"/>
              </a:solidFill>
              <a:latin typeface="Montserrat"/>
              <a:ea typeface="Montserrat"/>
              <a:cs typeface="Montserrat"/>
              <a:sym typeface="Montserrat"/>
            </a:endParaRPr>
          </a:p>
          <a:p>
            <a:pPr indent="0" lvl="0" marL="0" marR="0" rtl="0" algn="l">
              <a:lnSpc>
                <a:spcPct val="100000"/>
              </a:lnSpc>
              <a:spcBef>
                <a:spcPts val="0"/>
              </a:spcBef>
              <a:spcAft>
                <a:spcPts val="0"/>
              </a:spcAft>
              <a:buClr>
                <a:srgbClr val="000000"/>
              </a:buClr>
              <a:buSzPts val="800"/>
              <a:buFont typeface="Arial"/>
              <a:buNone/>
            </a:pPr>
            <a:r>
              <a:t/>
            </a:r>
            <a:endParaRPr b="0" i="0" sz="400" u="none" cap="none" strike="noStrike">
              <a:solidFill>
                <a:srgbClr val="FFFFFF"/>
              </a:solidFill>
              <a:latin typeface="Montserrat"/>
              <a:ea typeface="Montserrat"/>
              <a:cs typeface="Montserrat"/>
              <a:sym typeface="Montserrat"/>
            </a:endParaRPr>
          </a:p>
        </p:txBody>
      </p:sp>
      <p:sp>
        <p:nvSpPr>
          <p:cNvPr id="2046" name="Google Shape;2046;g118fea77057_0_2521"/>
          <p:cNvSpPr/>
          <p:nvPr/>
        </p:nvSpPr>
        <p:spPr>
          <a:xfrm>
            <a:off x="7092324" y="3045333"/>
            <a:ext cx="739200" cy="335700"/>
          </a:xfrm>
          <a:prstGeom prst="rect">
            <a:avLst/>
          </a:prstGeom>
          <a:solidFill>
            <a:srgbClr val="9E9E9E"/>
          </a:solidFill>
          <a:ln cap="flat" cmpd="sng" w="952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100"/>
              <a:buFont typeface="Calibri"/>
              <a:buNone/>
            </a:pPr>
            <a:r>
              <a:rPr b="0" i="0" lang="en-US" sz="500" u="sng" cap="none" strike="noStrike">
                <a:solidFill>
                  <a:srgbClr val="FFFFFF"/>
                </a:solidFill>
                <a:latin typeface="Montserrat"/>
                <a:ea typeface="Montserrat"/>
                <a:cs typeface="Montserrat"/>
                <a:sym typeface="Montserrat"/>
                <a:hlinkClick r:id="rId10">
                  <a:extLst>
                    <a:ext uri="{A12FA001-AC4F-418D-AE19-62706E023703}">
                      <ahyp:hlinkClr val="tx"/>
                    </a:ext>
                  </a:extLst>
                </a:hlinkClick>
              </a:rPr>
              <a:t>Roles/</a:t>
            </a:r>
            <a:endParaRPr b="0" i="0" sz="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Calibri"/>
              <a:buNone/>
            </a:pPr>
            <a:r>
              <a:rPr b="0" i="0" lang="en-US" sz="500" u="sng" cap="none" strike="noStrike">
                <a:solidFill>
                  <a:srgbClr val="FFFFFF"/>
                </a:solidFill>
                <a:latin typeface="Montserrat"/>
                <a:ea typeface="Montserrat"/>
                <a:cs typeface="Montserrat"/>
                <a:sym typeface="Montserrat"/>
                <a:hlinkClick r:id="rId11">
                  <a:extLst>
                    <a:ext uri="{A12FA001-AC4F-418D-AE19-62706E023703}">
                      <ahyp:hlinkClr val="tx"/>
                    </a:ext>
                  </a:extLst>
                </a:hlinkClick>
              </a:rPr>
              <a:t>Responsibilities</a:t>
            </a:r>
            <a:endParaRPr b="0" i="0" sz="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100"/>
              <a:buFont typeface="Calibri"/>
              <a:buNone/>
            </a:pPr>
            <a:r>
              <a:rPr b="0" i="0" lang="en-US" sz="500" u="sng" cap="none" strike="noStrike">
                <a:solidFill>
                  <a:srgbClr val="FFFFFF"/>
                </a:solidFill>
                <a:latin typeface="Montserrat"/>
                <a:ea typeface="Montserrat"/>
                <a:cs typeface="Montserrat"/>
                <a:sym typeface="Montserrat"/>
                <a:hlinkClick r:id="rId12">
                  <a:extLst>
                    <a:ext uri="{A12FA001-AC4F-418D-AE19-62706E023703}">
                      <ahyp:hlinkClr val="tx"/>
                    </a:ext>
                  </a:extLst>
                </a:hlinkClick>
              </a:rPr>
              <a:t>More</a:t>
            </a:r>
            <a:endParaRPr b="0" i="0" sz="500" u="none" cap="none" strike="noStrike">
              <a:solidFill>
                <a:srgbClr val="FFFFFF"/>
              </a:solidFill>
              <a:latin typeface="Montserrat"/>
              <a:ea typeface="Montserrat"/>
              <a:cs typeface="Montserrat"/>
              <a:sym typeface="Montserrat"/>
            </a:endParaRPr>
          </a:p>
        </p:txBody>
      </p:sp>
      <p:sp>
        <p:nvSpPr>
          <p:cNvPr id="2047" name="Google Shape;2047;g118fea77057_0_2521"/>
          <p:cNvSpPr/>
          <p:nvPr/>
        </p:nvSpPr>
        <p:spPr>
          <a:xfrm>
            <a:off x="1706590" y="4881267"/>
            <a:ext cx="8431500" cy="1298100"/>
          </a:xfrm>
          <a:prstGeom prst="rect">
            <a:avLst/>
          </a:prstGeom>
          <a:solidFill>
            <a:srgbClr val="00376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500"/>
              <a:buFont typeface="Arial"/>
              <a:buNone/>
            </a:pPr>
            <a:r>
              <a:rPr b="1" i="0" lang="en-US" sz="1500" u="none" cap="none" strike="noStrike">
                <a:solidFill>
                  <a:srgbClr val="FFFFFF"/>
                </a:solidFill>
                <a:latin typeface="Montserrat"/>
                <a:ea typeface="Montserrat"/>
                <a:cs typeface="Montserrat"/>
                <a:sym typeface="Montserrat"/>
              </a:rPr>
              <a:t>Edge &amp; Distributed Intelligence</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a:p>
            <a:pPr indent="0" lvl="0" marL="0" marR="0" rtl="0" algn="ctr">
              <a:lnSpc>
                <a:spcPct val="100000"/>
              </a:lnSpc>
              <a:spcBef>
                <a:spcPts val="0"/>
              </a:spcBef>
              <a:spcAft>
                <a:spcPts val="0"/>
              </a:spcAft>
              <a:buClr>
                <a:srgbClr val="000000"/>
              </a:buClr>
              <a:buSzPts val="1500"/>
              <a:buFont typeface="Arial"/>
              <a:buNone/>
            </a:pPr>
            <a:r>
              <a:t/>
            </a:r>
            <a:endParaRPr b="1" i="0" sz="1500" u="none" cap="none" strike="noStrike">
              <a:solidFill>
                <a:srgbClr val="FFFFFF"/>
              </a:solidFill>
              <a:latin typeface="Montserrat"/>
              <a:ea typeface="Montserrat"/>
              <a:cs typeface="Montserrat"/>
              <a:sym typeface="Montserrat"/>
            </a:endParaRPr>
          </a:p>
        </p:txBody>
      </p:sp>
      <p:grpSp>
        <p:nvGrpSpPr>
          <p:cNvPr id="2048" name="Google Shape;2048;g118fea77057_0_2521"/>
          <p:cNvGrpSpPr/>
          <p:nvPr/>
        </p:nvGrpSpPr>
        <p:grpSpPr>
          <a:xfrm>
            <a:off x="1598670" y="5836200"/>
            <a:ext cx="8643987" cy="828070"/>
            <a:chOff x="1287147" y="5920706"/>
            <a:chExt cx="8643987" cy="828070"/>
          </a:xfrm>
        </p:grpSpPr>
        <p:sp>
          <p:nvSpPr>
            <p:cNvPr id="2049" name="Google Shape;2049;g118fea77057_0_2521"/>
            <p:cNvSpPr/>
            <p:nvPr/>
          </p:nvSpPr>
          <p:spPr>
            <a:xfrm>
              <a:off x="1393700" y="6092976"/>
              <a:ext cx="8424900" cy="651300"/>
            </a:xfrm>
            <a:prstGeom prst="rect">
              <a:avLst/>
            </a:prstGeom>
            <a:solidFill>
              <a:srgbClr val="6666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0" name="Google Shape;2050;g118fea77057_0_2521"/>
            <p:cNvSpPr txBox="1"/>
            <p:nvPr/>
          </p:nvSpPr>
          <p:spPr>
            <a:xfrm>
              <a:off x="1411600" y="6276017"/>
              <a:ext cx="29403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venir"/>
                  <a:ea typeface="Avenir"/>
                  <a:cs typeface="Avenir"/>
                  <a:sym typeface="Avenir"/>
                </a:rPr>
                <a:t>End-User EDGE - Dedicated Operated</a:t>
              </a:r>
              <a:endParaRPr b="0" i="0" sz="1100" u="none" cap="none" strike="noStrike">
                <a:solidFill>
                  <a:srgbClr val="000000"/>
                </a:solidFill>
                <a:latin typeface="Avenir"/>
                <a:ea typeface="Avenir"/>
                <a:cs typeface="Avenir"/>
                <a:sym typeface="Avenir"/>
              </a:endParaRPr>
            </a:p>
          </p:txBody>
        </p:sp>
        <p:sp>
          <p:nvSpPr>
            <p:cNvPr id="2051" name="Google Shape;2051;g118fea77057_0_2521"/>
            <p:cNvSpPr/>
            <p:nvPr/>
          </p:nvSpPr>
          <p:spPr>
            <a:xfrm rot="-5400000">
              <a:off x="5076300" y="3223911"/>
              <a:ext cx="687300" cy="6362100"/>
            </a:xfrm>
            <a:prstGeom prst="rtTriangle">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2" name="Google Shape;2052;g118fea77057_0_2521"/>
            <p:cNvSpPr/>
            <p:nvPr/>
          </p:nvSpPr>
          <p:spPr>
            <a:xfrm>
              <a:off x="7808225" y="6097476"/>
              <a:ext cx="2018700" cy="651300"/>
            </a:xfrm>
            <a:prstGeom prst="rect">
              <a:avLst/>
            </a:prstGeom>
            <a:solidFill>
              <a:srgbClr val="99999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3" name="Google Shape;2053;g118fea77057_0_2521"/>
            <p:cNvSpPr txBox="1"/>
            <p:nvPr/>
          </p:nvSpPr>
          <p:spPr>
            <a:xfrm>
              <a:off x="6636275" y="6282751"/>
              <a:ext cx="3017700" cy="3540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1100"/>
                <a:buFont typeface="Arial"/>
                <a:buNone/>
              </a:pPr>
              <a:r>
                <a:rPr b="1" i="0" lang="en-US" sz="1100" u="none" cap="none" strike="noStrike">
                  <a:solidFill>
                    <a:srgbClr val="FFFFFF"/>
                  </a:solidFill>
                  <a:latin typeface="Avenir"/>
                  <a:ea typeface="Avenir"/>
                  <a:cs typeface="Avenir"/>
                  <a:sym typeface="Avenir"/>
                </a:rPr>
                <a:t>Utility Service Provider EDGE - Shared, XaaS</a:t>
              </a:r>
              <a:endParaRPr b="0" i="0" sz="1100" u="none" cap="none" strike="noStrike">
                <a:solidFill>
                  <a:srgbClr val="000000"/>
                </a:solidFill>
                <a:latin typeface="Avenir"/>
                <a:ea typeface="Avenir"/>
                <a:cs typeface="Avenir"/>
                <a:sym typeface="Avenir"/>
              </a:endParaRPr>
            </a:p>
          </p:txBody>
        </p:sp>
        <p:sp>
          <p:nvSpPr>
            <p:cNvPr id="2054" name="Google Shape;2054;g118fea77057_0_2521"/>
            <p:cNvSpPr/>
            <p:nvPr/>
          </p:nvSpPr>
          <p:spPr>
            <a:xfrm>
              <a:off x="1411865" y="5993352"/>
              <a:ext cx="663300" cy="230700"/>
            </a:xfrm>
            <a:prstGeom prst="rect">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5" name="Google Shape;2055;g118fea77057_0_2521"/>
            <p:cNvSpPr/>
            <p:nvPr/>
          </p:nvSpPr>
          <p:spPr>
            <a:xfrm>
              <a:off x="1419265" y="5990103"/>
              <a:ext cx="1537125" cy="230700"/>
            </a:xfrm>
            <a:prstGeom prst="flowChartPreparation">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6" name="Google Shape;2056;g118fea77057_0_2521"/>
            <p:cNvSpPr/>
            <p:nvPr/>
          </p:nvSpPr>
          <p:spPr>
            <a:xfrm>
              <a:off x="3054265" y="5990078"/>
              <a:ext cx="1537125" cy="230750"/>
            </a:xfrm>
            <a:prstGeom prst="flowChartPreparation">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7" name="Google Shape;2057;g118fea77057_0_2521"/>
            <p:cNvSpPr/>
            <p:nvPr/>
          </p:nvSpPr>
          <p:spPr>
            <a:xfrm>
              <a:off x="4630040" y="5990078"/>
              <a:ext cx="1537100" cy="230750"/>
            </a:xfrm>
            <a:prstGeom prst="flowChartPreparation">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58" name="Google Shape;2058;g118fea77057_0_2521"/>
            <p:cNvSpPr/>
            <p:nvPr/>
          </p:nvSpPr>
          <p:spPr>
            <a:xfrm>
              <a:off x="6297290" y="5990078"/>
              <a:ext cx="1959000" cy="230750"/>
            </a:xfrm>
            <a:prstGeom prst="flowChartPreparation">
              <a:avLst/>
            </a:prstGeom>
            <a:solidFill>
              <a:srgbClr val="D9D9D9"/>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0" i="0" sz="1500" u="none" cap="none" strike="noStrike">
                <a:solidFill>
                  <a:srgbClr val="333333"/>
                </a:solidFill>
                <a:latin typeface="Arial"/>
                <a:ea typeface="Arial"/>
                <a:cs typeface="Arial"/>
                <a:sym typeface="Arial"/>
              </a:endParaRPr>
            </a:p>
          </p:txBody>
        </p:sp>
        <p:sp>
          <p:nvSpPr>
            <p:cNvPr id="2059" name="Google Shape;2059;g118fea77057_0_2521"/>
            <p:cNvSpPr/>
            <p:nvPr/>
          </p:nvSpPr>
          <p:spPr>
            <a:xfrm>
              <a:off x="8256915" y="5990078"/>
              <a:ext cx="1537125" cy="230750"/>
            </a:xfrm>
            <a:prstGeom prst="flowChartPreparation">
              <a:avLst/>
            </a:prstGeom>
            <a:solidFill>
              <a:schemeClr val="l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666666"/>
                </a:solidFill>
                <a:latin typeface="Arial"/>
                <a:ea typeface="Arial"/>
                <a:cs typeface="Arial"/>
                <a:sym typeface="Arial"/>
              </a:endParaRPr>
            </a:p>
          </p:txBody>
        </p:sp>
        <p:sp>
          <p:nvSpPr>
            <p:cNvPr id="2060" name="Google Shape;2060;g118fea77057_0_2521"/>
            <p:cNvSpPr txBox="1"/>
            <p:nvPr/>
          </p:nvSpPr>
          <p:spPr>
            <a:xfrm>
              <a:off x="8386434" y="5954002"/>
              <a:ext cx="1544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F7F7F"/>
                  </a:solidFill>
                  <a:latin typeface="Century Gothic"/>
                  <a:ea typeface="Century Gothic"/>
                  <a:cs typeface="Century Gothic"/>
                  <a:sym typeface="Century Gothic"/>
                </a:rPr>
                <a:t>Regional Network Edge</a:t>
              </a:r>
              <a:endParaRPr b="0" i="0" sz="800" u="none" cap="none" strike="noStrike">
                <a:solidFill>
                  <a:srgbClr val="7F7F7F"/>
                </a:solidFill>
                <a:latin typeface="Century Gothic"/>
                <a:ea typeface="Century Gothic"/>
                <a:cs typeface="Century Gothic"/>
                <a:sym typeface="Century Gothic"/>
              </a:endParaRPr>
            </a:p>
          </p:txBody>
        </p:sp>
        <p:sp>
          <p:nvSpPr>
            <p:cNvPr id="2061" name="Google Shape;2061;g118fea77057_0_2521"/>
            <p:cNvSpPr txBox="1"/>
            <p:nvPr/>
          </p:nvSpPr>
          <p:spPr>
            <a:xfrm>
              <a:off x="6594436" y="5948515"/>
              <a:ext cx="1544700" cy="3078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7F7F7F"/>
                  </a:solidFill>
                  <a:latin typeface="Century Gothic"/>
                  <a:ea typeface="Century Gothic"/>
                  <a:cs typeface="Century Gothic"/>
                  <a:sym typeface="Century Gothic"/>
                </a:rPr>
                <a:t>Operator Network Edge</a:t>
              </a:r>
              <a:endParaRPr b="0" i="0" sz="800" u="none" cap="none" strike="noStrike">
                <a:solidFill>
                  <a:srgbClr val="7F7F7F"/>
                </a:solidFill>
                <a:latin typeface="Century Gothic"/>
                <a:ea typeface="Century Gothic"/>
                <a:cs typeface="Century Gothic"/>
                <a:sym typeface="Century Gothic"/>
              </a:endParaRPr>
            </a:p>
          </p:txBody>
        </p:sp>
        <p:sp>
          <p:nvSpPr>
            <p:cNvPr id="2062" name="Google Shape;2062;g118fea77057_0_2521"/>
            <p:cNvSpPr txBox="1"/>
            <p:nvPr/>
          </p:nvSpPr>
          <p:spPr>
            <a:xfrm>
              <a:off x="4640932" y="5948504"/>
              <a:ext cx="15447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434343"/>
                  </a:solidFill>
                  <a:latin typeface="Century Gothic"/>
                  <a:ea typeface="Century Gothic"/>
                  <a:cs typeface="Century Gothic"/>
                  <a:sym typeface="Century Gothic"/>
                </a:rPr>
                <a:t>On-Prem Data Edge</a:t>
              </a:r>
              <a:endParaRPr b="0" i="0" sz="800" u="none" cap="none" strike="noStrike">
                <a:solidFill>
                  <a:srgbClr val="434343"/>
                </a:solidFill>
                <a:latin typeface="Century Gothic"/>
                <a:ea typeface="Century Gothic"/>
                <a:cs typeface="Century Gothic"/>
                <a:sym typeface="Century Gothic"/>
              </a:endParaRPr>
            </a:p>
          </p:txBody>
        </p:sp>
        <p:sp>
          <p:nvSpPr>
            <p:cNvPr id="2063" name="Google Shape;2063;g118fea77057_0_2521"/>
            <p:cNvSpPr txBox="1"/>
            <p:nvPr/>
          </p:nvSpPr>
          <p:spPr>
            <a:xfrm>
              <a:off x="3079571" y="5954108"/>
              <a:ext cx="15447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434343"/>
                  </a:solidFill>
                  <a:latin typeface="Century Gothic"/>
                  <a:ea typeface="Century Gothic"/>
                  <a:cs typeface="Century Gothic"/>
                  <a:sym typeface="Century Gothic"/>
                </a:rPr>
                <a:t>Smart Device Edge</a:t>
              </a:r>
              <a:endParaRPr b="0" i="0" sz="800" u="none" cap="none" strike="noStrike">
                <a:solidFill>
                  <a:srgbClr val="434343"/>
                </a:solidFill>
                <a:latin typeface="Century Gothic"/>
                <a:ea typeface="Century Gothic"/>
                <a:cs typeface="Century Gothic"/>
                <a:sym typeface="Century Gothic"/>
              </a:endParaRPr>
            </a:p>
          </p:txBody>
        </p:sp>
        <p:sp>
          <p:nvSpPr>
            <p:cNvPr id="2064" name="Google Shape;2064;g118fea77057_0_2521"/>
            <p:cNvSpPr txBox="1"/>
            <p:nvPr/>
          </p:nvSpPr>
          <p:spPr>
            <a:xfrm>
              <a:off x="1287147" y="5920706"/>
              <a:ext cx="1606200" cy="3078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0" i="0" lang="en-US" sz="800" u="none" cap="none" strike="noStrike">
                  <a:solidFill>
                    <a:srgbClr val="434343"/>
                  </a:solidFill>
                  <a:latin typeface="Century Gothic"/>
                  <a:ea typeface="Century Gothic"/>
                  <a:cs typeface="Century Gothic"/>
                  <a:sym typeface="Century Gothic"/>
                </a:rPr>
                <a:t>Constrained Device Edge </a:t>
              </a:r>
              <a:endParaRPr b="0" i="0" sz="800" u="none" cap="none" strike="noStrike">
                <a:solidFill>
                  <a:srgbClr val="434343"/>
                </a:solidFill>
                <a:latin typeface="Century Gothic"/>
                <a:ea typeface="Century Gothic"/>
                <a:cs typeface="Century Gothic"/>
                <a:sym typeface="Century Gothic"/>
              </a:endParaRPr>
            </a:p>
          </p:txBody>
        </p:sp>
      </p:grpSp>
      <p:sp>
        <p:nvSpPr>
          <p:cNvPr id="2065" name="Google Shape;2065;g118fea77057_0_2521"/>
          <p:cNvSpPr/>
          <p:nvPr/>
        </p:nvSpPr>
        <p:spPr>
          <a:xfrm>
            <a:off x="1836894" y="3316375"/>
            <a:ext cx="886800" cy="446700"/>
          </a:xfrm>
          <a:prstGeom prst="rect">
            <a:avLst/>
          </a:prstGeom>
          <a:solidFill>
            <a:srgbClr val="9E9E9E"/>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300"/>
              <a:buFont typeface="Calibri"/>
              <a:buNone/>
            </a:pPr>
            <a:r>
              <a:rPr b="0" i="0" lang="en-US" sz="800" u="none" cap="none" strike="noStrike">
                <a:solidFill>
                  <a:srgbClr val="FFFFFF"/>
                </a:solidFill>
                <a:latin typeface="Montserrat"/>
                <a:ea typeface="Montserrat"/>
                <a:cs typeface="Montserrat"/>
                <a:sym typeface="Montserrat"/>
              </a:rPr>
              <a:t>Network Security Coordination  </a:t>
            </a:r>
            <a:endParaRPr b="0" i="0" sz="800" u="none" cap="none" strike="noStrike">
              <a:solidFill>
                <a:srgbClr val="FFFFFF"/>
              </a:solidFill>
              <a:latin typeface="Montserrat"/>
              <a:ea typeface="Montserrat"/>
              <a:cs typeface="Montserrat"/>
              <a:sym typeface="Montserrat"/>
            </a:endParaRPr>
          </a:p>
        </p:txBody>
      </p:sp>
      <p:sp>
        <p:nvSpPr>
          <p:cNvPr id="2066" name="Google Shape;2066;g118fea77057_0_2521"/>
          <p:cNvSpPr/>
          <p:nvPr/>
        </p:nvSpPr>
        <p:spPr>
          <a:xfrm>
            <a:off x="2772924" y="3316367"/>
            <a:ext cx="635100" cy="446700"/>
          </a:xfrm>
          <a:prstGeom prst="rect">
            <a:avLst/>
          </a:prstGeom>
          <a:solidFill>
            <a:srgbClr val="9E9E9E"/>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300"/>
              <a:buFont typeface="Calibri"/>
              <a:buNone/>
            </a:pPr>
            <a:r>
              <a:rPr b="0" i="0" lang="en-US" sz="800" u="none" cap="none" strike="noStrike">
                <a:solidFill>
                  <a:srgbClr val="FFFFFF"/>
                </a:solidFill>
                <a:latin typeface="Montserrat"/>
                <a:ea typeface="Montserrat"/>
                <a:cs typeface="Montserrat"/>
                <a:sym typeface="Montserrat"/>
              </a:rPr>
              <a:t>Markets </a:t>
            </a:r>
            <a:endParaRPr b="0" i="0" sz="800" u="none" cap="none" strike="noStrike">
              <a:solidFill>
                <a:srgbClr val="FFFFFF"/>
              </a:solidFill>
              <a:latin typeface="Montserrat"/>
              <a:ea typeface="Montserrat"/>
              <a:cs typeface="Montserrat"/>
              <a:sym typeface="Montserrat"/>
            </a:endParaRPr>
          </a:p>
        </p:txBody>
      </p:sp>
      <p:sp>
        <p:nvSpPr>
          <p:cNvPr id="2067" name="Google Shape;2067;g118fea77057_0_2521"/>
          <p:cNvSpPr/>
          <p:nvPr/>
        </p:nvSpPr>
        <p:spPr>
          <a:xfrm>
            <a:off x="3461882" y="3316367"/>
            <a:ext cx="739200" cy="446700"/>
          </a:xfrm>
          <a:prstGeom prst="rect">
            <a:avLst/>
          </a:prstGeom>
          <a:solidFill>
            <a:srgbClr val="9E9E9E"/>
          </a:solidFill>
          <a:ln cap="flat" cmpd="sng" w="9525">
            <a:solidFill>
              <a:srgbClr val="1F497D"/>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SzPts val="1300"/>
              <a:buFont typeface="Calibri"/>
              <a:buNone/>
            </a:pPr>
            <a:r>
              <a:rPr b="0" i="0" lang="en-US" sz="800" u="none" cap="none" strike="noStrike">
                <a:solidFill>
                  <a:srgbClr val="FFFFFF"/>
                </a:solidFill>
                <a:latin typeface="Montserrat"/>
                <a:ea typeface="Montserrat"/>
                <a:cs typeface="Montserrat"/>
                <a:sym typeface="Montserrat"/>
              </a:rPr>
              <a:t>SO Data Exchange </a:t>
            </a:r>
            <a:endParaRPr b="0" i="0" sz="800" u="none" cap="none" strike="noStrike">
              <a:solidFill>
                <a:srgbClr val="FFFFFF"/>
              </a:solidFill>
              <a:latin typeface="Montserrat"/>
              <a:ea typeface="Montserrat"/>
              <a:cs typeface="Montserrat"/>
              <a:sym typeface="Montserrat"/>
            </a:endParaRPr>
          </a:p>
        </p:txBody>
      </p:sp>
      <p:sp>
        <p:nvSpPr>
          <p:cNvPr id="2068" name="Google Shape;2068;g118fea77057_0_2521"/>
          <p:cNvSpPr/>
          <p:nvPr/>
        </p:nvSpPr>
        <p:spPr>
          <a:xfrm>
            <a:off x="4309309" y="3411875"/>
            <a:ext cx="1365300" cy="440400"/>
          </a:xfrm>
          <a:prstGeom prst="rect">
            <a:avLst/>
          </a:prstGeom>
          <a:solidFill>
            <a:schemeClr val="accent3"/>
          </a:solidFill>
          <a:ln cap="flat" cmpd="sng" w="9525">
            <a:solidFill>
              <a:srgbClr val="1F497D"/>
            </a:solidFill>
            <a:prstDash val="solid"/>
            <a:round/>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300"/>
              <a:buFont typeface="Calibri"/>
              <a:buNone/>
            </a:pPr>
            <a:r>
              <a:rPr b="0" i="0" lang="en-US" sz="900" u="none" cap="none" strike="noStrike">
                <a:solidFill>
                  <a:srgbClr val="FFFFFF"/>
                </a:solidFill>
                <a:latin typeface="Montserrat"/>
                <a:ea typeface="Montserrat"/>
                <a:cs typeface="Montserrat"/>
                <a:sym typeface="Montserrat"/>
              </a:rPr>
              <a:t>Alarm Management</a:t>
            </a:r>
            <a:endParaRPr b="0" i="0" sz="900" u="none" cap="none" strike="noStrike">
              <a:solidFill>
                <a:srgbClr val="FFFFFF"/>
              </a:solidFill>
              <a:latin typeface="Montserrat"/>
              <a:ea typeface="Montserrat"/>
              <a:cs typeface="Montserrat"/>
              <a:sym typeface="Montserrat"/>
            </a:endParaRPr>
          </a:p>
        </p:txBody>
      </p:sp>
      <p:grpSp>
        <p:nvGrpSpPr>
          <p:cNvPr id="2069" name="Google Shape;2069;g118fea77057_0_2521"/>
          <p:cNvGrpSpPr/>
          <p:nvPr/>
        </p:nvGrpSpPr>
        <p:grpSpPr>
          <a:xfrm>
            <a:off x="589139" y="175839"/>
            <a:ext cx="1073982" cy="6419589"/>
            <a:chOff x="430018" y="304198"/>
            <a:chExt cx="1106400" cy="6249600"/>
          </a:xfrm>
        </p:grpSpPr>
        <p:sp>
          <p:nvSpPr>
            <p:cNvPr id="2070" name="Google Shape;2070;g118fea77057_0_2521"/>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SemiBold"/>
                <a:ea typeface="Montserrat SemiBold"/>
                <a:cs typeface="Montserrat SemiBold"/>
                <a:sym typeface="Montserrat SemiBold"/>
              </a:endParaRPr>
            </a:p>
          </p:txBody>
        </p:sp>
        <p:sp>
          <p:nvSpPr>
            <p:cNvPr id="2071" name="Google Shape;2071;g118fea77057_0_2521"/>
            <p:cNvSpPr txBox="1"/>
            <p:nvPr/>
          </p:nvSpPr>
          <p:spPr>
            <a:xfrm>
              <a:off x="526418" y="991020"/>
              <a:ext cx="913500" cy="569400"/>
            </a:xfrm>
            <a:prstGeom prst="rect">
              <a:avLst/>
            </a:prstGeom>
            <a:solidFill>
              <a:srgbClr val="FFFFFF"/>
            </a:solidFill>
            <a:ln>
              <a:noFill/>
            </a:ln>
          </p:spPr>
          <p:txBody>
            <a:bodyPr anchorCtr="0" anchor="t" bIns="121900" lIns="0" spcFirstLastPara="1" rIns="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Application</a:t>
              </a:r>
              <a:endParaRPr b="0" i="0" sz="11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Catalogue</a:t>
              </a:r>
              <a:endParaRPr b="0" i="0" sz="1100" u="none" cap="none" strike="noStrike">
                <a:solidFill>
                  <a:srgbClr val="000000"/>
                </a:solidFill>
                <a:latin typeface="Montserrat SemiBold"/>
                <a:ea typeface="Montserrat SemiBold"/>
                <a:cs typeface="Montserrat SemiBold"/>
                <a:sym typeface="Montserrat SemiBold"/>
              </a:endParaRPr>
            </a:p>
          </p:txBody>
        </p:sp>
        <p:sp>
          <p:nvSpPr>
            <p:cNvPr id="2072" name="Google Shape;2072;g118fea77057_0_2521"/>
            <p:cNvSpPr txBox="1"/>
            <p:nvPr/>
          </p:nvSpPr>
          <p:spPr>
            <a:xfrm>
              <a:off x="430018" y="5512517"/>
              <a:ext cx="1106400" cy="404700"/>
            </a:xfrm>
            <a:prstGeom prst="rect">
              <a:avLst/>
            </a:prstGeom>
            <a:solidFill>
              <a:srgbClr val="FFFFFF"/>
            </a:solidFill>
            <a:ln>
              <a:noFill/>
            </a:ln>
          </p:spPr>
          <p:txBody>
            <a:bodyPr anchorCtr="0" anchor="t" bIns="121900" lIns="0" spcFirstLastPara="1" rIns="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Infrastructure</a:t>
              </a:r>
              <a:endParaRPr b="0" i="0" sz="1100" u="none" cap="none" strike="noStrike">
                <a:solidFill>
                  <a:srgbClr val="000000"/>
                </a:solidFill>
                <a:latin typeface="Montserrat SemiBold"/>
                <a:ea typeface="Montserrat SemiBold"/>
                <a:cs typeface="Montserrat SemiBold"/>
                <a:sym typeface="Montserrat SemiBold"/>
              </a:endParaRPr>
            </a:p>
          </p:txBody>
        </p:sp>
        <p:sp>
          <p:nvSpPr>
            <p:cNvPr id="2073" name="Google Shape;2073;g118fea77057_0_2521"/>
            <p:cNvSpPr txBox="1"/>
            <p:nvPr/>
          </p:nvSpPr>
          <p:spPr>
            <a:xfrm>
              <a:off x="661010" y="3320124"/>
              <a:ext cx="644400" cy="569400"/>
            </a:xfrm>
            <a:prstGeom prst="rect">
              <a:avLst/>
            </a:prstGeom>
            <a:solidFill>
              <a:srgbClr val="FFFFFF"/>
            </a:solidFill>
            <a:ln>
              <a:noFill/>
            </a:ln>
          </p:spPr>
          <p:txBody>
            <a:bodyPr anchorCtr="0" anchor="t" bIns="121900" lIns="0" spcFirstLastPara="1" rIns="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Data &amp;</a:t>
              </a:r>
              <a:endParaRPr b="0" i="0" sz="11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000000"/>
                  </a:solidFill>
                  <a:latin typeface="Montserrat SemiBold"/>
                  <a:ea typeface="Montserrat SemiBold"/>
                  <a:cs typeface="Montserrat SemiBold"/>
                  <a:sym typeface="Montserrat SemiBold"/>
                </a:rPr>
                <a:t>Services</a:t>
              </a:r>
              <a:endParaRPr b="0" i="0" sz="1100" u="none" cap="none" strike="noStrike">
                <a:solidFill>
                  <a:srgbClr val="000000"/>
                </a:solidFill>
                <a:latin typeface="Montserrat SemiBold"/>
                <a:ea typeface="Montserrat SemiBold"/>
                <a:cs typeface="Montserrat SemiBold"/>
                <a:sym typeface="Montserrat SemiBold"/>
              </a:endParaRPr>
            </a:p>
          </p:txBody>
        </p:sp>
      </p:grpSp>
      <p:grpSp>
        <p:nvGrpSpPr>
          <p:cNvPr id="2074" name="Google Shape;2074;g118fea77057_0_2521"/>
          <p:cNvGrpSpPr/>
          <p:nvPr/>
        </p:nvGrpSpPr>
        <p:grpSpPr>
          <a:xfrm>
            <a:off x="1826062" y="423269"/>
            <a:ext cx="2758592" cy="480115"/>
            <a:chOff x="1053150" y="526822"/>
            <a:chExt cx="2287200" cy="417600"/>
          </a:xfrm>
        </p:grpSpPr>
        <p:sp>
          <p:nvSpPr>
            <p:cNvPr id="2075" name="Google Shape;2075;g118fea77057_0_2521"/>
            <p:cNvSpPr/>
            <p:nvPr/>
          </p:nvSpPr>
          <p:spPr>
            <a:xfrm>
              <a:off x="1053150" y="526822"/>
              <a:ext cx="2287200" cy="4176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121900" lIns="182400" spcFirstLastPara="1" rIns="121900" wrap="square" tIns="121900">
              <a:noAutofit/>
            </a:bodyPr>
            <a:lstStyle/>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Uniform HMI</a:t>
              </a:r>
              <a:endParaRPr b="0" i="0" sz="800" u="none" cap="none" strike="noStrike">
                <a:solidFill>
                  <a:srgbClr val="FFFFFF"/>
                </a:solidFill>
                <a:latin typeface="Montserrat SemiBold"/>
                <a:ea typeface="Montserrat SemiBold"/>
                <a:cs typeface="Montserrat SemiBold"/>
                <a:sym typeface="Montserrat SemiBold"/>
              </a:endParaRPr>
            </a:p>
          </p:txBody>
        </p:sp>
        <p:grpSp>
          <p:nvGrpSpPr>
            <p:cNvPr id="2076" name="Google Shape;2076;g118fea77057_0_2521"/>
            <p:cNvGrpSpPr/>
            <p:nvPr/>
          </p:nvGrpSpPr>
          <p:grpSpPr>
            <a:xfrm>
              <a:off x="1944121" y="618720"/>
              <a:ext cx="1286904" cy="266509"/>
              <a:chOff x="9435669" y="194866"/>
              <a:chExt cx="3086100" cy="465600"/>
            </a:xfrm>
          </p:grpSpPr>
          <p:sp>
            <p:nvSpPr>
              <p:cNvPr id="2077" name="Google Shape;2077;g118fea77057_0_2521"/>
              <p:cNvSpPr/>
              <p:nvPr/>
            </p:nvSpPr>
            <p:spPr>
              <a:xfrm>
                <a:off x="9435669" y="194866"/>
                <a:ext cx="3086100" cy="465600"/>
              </a:xfrm>
              <a:prstGeom prst="roundRect">
                <a:avLst>
                  <a:gd fmla="val 16667" name="adj"/>
                </a:avLst>
              </a:prstGeom>
              <a:solidFill>
                <a:srgbClr val="FFFFFF"/>
              </a:solidFill>
              <a:ln cap="flat" cmpd="sng" w="9525">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900"/>
                  <a:buFont typeface="Avenir"/>
                  <a:buNone/>
                </a:pPr>
                <a:r>
                  <a:t/>
                </a:r>
                <a:endParaRPr b="0" i="0" sz="1900" u="none" cap="none" strike="noStrike">
                  <a:solidFill>
                    <a:srgbClr val="000000"/>
                  </a:solidFill>
                  <a:latin typeface="Century Gothic"/>
                  <a:ea typeface="Century Gothic"/>
                  <a:cs typeface="Century Gothic"/>
                  <a:sym typeface="Century Gothic"/>
                </a:endParaRPr>
              </a:p>
            </p:txBody>
          </p:sp>
          <p:pic>
            <p:nvPicPr>
              <p:cNvPr id="2078" name="Google Shape;2078;g118fea77057_0_2521"/>
              <p:cNvPicPr preferRelativeResize="0"/>
              <p:nvPr/>
            </p:nvPicPr>
            <p:blipFill rotWithShape="1">
              <a:blip r:embed="rId13">
                <a:alphaModFix/>
              </a:blip>
              <a:srcRect b="0" l="0" r="0" t="0"/>
              <a:stretch/>
            </p:blipFill>
            <p:spPr>
              <a:xfrm>
                <a:off x="9515515" y="257979"/>
                <a:ext cx="2760506" cy="330823"/>
              </a:xfrm>
              <a:prstGeom prst="rect">
                <a:avLst/>
              </a:prstGeom>
              <a:solidFill>
                <a:srgbClr val="FFFFFF"/>
              </a:solidFill>
              <a:ln cap="flat" cmpd="sng" w="9525">
                <a:solidFill>
                  <a:schemeClr val="lt1"/>
                </a:solidFill>
                <a:prstDash val="solid"/>
                <a:round/>
                <a:headEnd len="sm" w="sm" type="none"/>
                <a:tailEnd len="sm" w="sm" type="none"/>
              </a:ln>
            </p:spPr>
          </p:pic>
        </p:grpSp>
      </p:grpSp>
      <p:sp>
        <p:nvSpPr>
          <p:cNvPr id="2079" name="Google Shape;2079;g118fea77057_0_2521"/>
          <p:cNvSpPr/>
          <p:nvPr/>
        </p:nvSpPr>
        <p:spPr>
          <a:xfrm>
            <a:off x="4023524" y="5317024"/>
            <a:ext cx="1992000" cy="427200"/>
          </a:xfrm>
          <a:prstGeom prst="rect">
            <a:avLst/>
          </a:prstGeom>
          <a:solidFill>
            <a:srgbClr val="0563C1"/>
          </a:solidFill>
          <a:ln cap="flat" cmpd="sng" w="9525">
            <a:solidFill>
              <a:srgbClr val="E6E6E6"/>
            </a:solidFill>
            <a:prstDash val="solid"/>
            <a:round/>
            <a:headEnd len="sm" w="sm" type="none"/>
            <a:tailEnd len="sm" w="sm" type="none"/>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US" sz="800" u="none" cap="none" strike="noStrike">
                <a:solidFill>
                  <a:srgbClr val="FFFFFF"/>
                </a:solidFill>
                <a:latin typeface="Montserrat SemiBold"/>
                <a:ea typeface="Montserrat SemiBold"/>
                <a:cs typeface="Montserrat SemiBold"/>
                <a:sym typeface="Montserrat SemiBold"/>
              </a:rPr>
              <a:t>Demand</a:t>
            </a:r>
            <a:r>
              <a:rPr b="0" i="0" lang="en-US" sz="1100" u="none" cap="none" strike="noStrike">
                <a:solidFill>
                  <a:srgbClr val="FFFFFF"/>
                </a:solidFill>
                <a:latin typeface="Montserrat SemiBold"/>
                <a:ea typeface="Montserrat SemiBold"/>
                <a:cs typeface="Montserrat SemiBold"/>
                <a:sym typeface="Montserrat SemiBold"/>
              </a:rPr>
              <a:t> </a:t>
            </a:r>
            <a:br>
              <a:rPr b="0" i="0" lang="en-US" sz="11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Response</a:t>
            </a:r>
            <a:endParaRPr b="1" i="0" sz="1100" u="none" cap="none" strike="noStrike">
              <a:solidFill>
                <a:srgbClr val="FFFFFF"/>
              </a:solidFill>
              <a:latin typeface="Montserrat"/>
              <a:ea typeface="Montserrat"/>
              <a:cs typeface="Montserrat"/>
              <a:sym typeface="Montserrat"/>
            </a:endParaRPr>
          </a:p>
        </p:txBody>
      </p:sp>
      <p:sp>
        <p:nvSpPr>
          <p:cNvPr id="2080" name="Google Shape;2080;g118fea77057_0_2521"/>
          <p:cNvSpPr/>
          <p:nvPr/>
        </p:nvSpPr>
        <p:spPr>
          <a:xfrm>
            <a:off x="4933957" y="5342425"/>
            <a:ext cx="1040100" cy="369600"/>
          </a:xfrm>
          <a:prstGeom prst="roundRect">
            <a:avLst>
              <a:gd fmla="val 16667" name="adj"/>
            </a:avLst>
          </a:prstGeom>
          <a:solidFill>
            <a:srgbClr val="FFFFFF"/>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900"/>
              <a:buFont typeface="Avenir"/>
              <a:buNone/>
            </a:pPr>
            <a:r>
              <a:t/>
            </a:r>
            <a:endParaRPr b="0" i="0" sz="1900" u="none" cap="none" strike="noStrike">
              <a:solidFill>
                <a:srgbClr val="FFFFFF"/>
              </a:solidFill>
              <a:latin typeface="Century Gothic"/>
              <a:ea typeface="Century Gothic"/>
              <a:cs typeface="Century Gothic"/>
              <a:sym typeface="Century Gothic"/>
            </a:endParaRPr>
          </a:p>
        </p:txBody>
      </p:sp>
      <p:grpSp>
        <p:nvGrpSpPr>
          <p:cNvPr id="2081" name="Google Shape;2081;g118fea77057_0_2521"/>
          <p:cNvGrpSpPr/>
          <p:nvPr/>
        </p:nvGrpSpPr>
        <p:grpSpPr>
          <a:xfrm>
            <a:off x="1900495" y="5423441"/>
            <a:ext cx="1969908" cy="429356"/>
            <a:chOff x="1641000" y="1678386"/>
            <a:chExt cx="1801800" cy="382500"/>
          </a:xfrm>
        </p:grpSpPr>
        <p:sp>
          <p:nvSpPr>
            <p:cNvPr id="2082" name="Google Shape;2082;g118fea77057_0_2521"/>
            <p:cNvSpPr/>
            <p:nvPr/>
          </p:nvSpPr>
          <p:spPr>
            <a:xfrm>
              <a:off x="1641000" y="1678386"/>
              <a:ext cx="1801800" cy="382500"/>
            </a:xfrm>
            <a:prstGeom prst="rect">
              <a:avLst/>
            </a:prstGeom>
            <a:solidFill>
              <a:srgbClr val="0563C1"/>
            </a:solidFill>
            <a:ln cap="flat" cmpd="sng" w="9525">
              <a:solidFill>
                <a:srgbClr val="E6E6E6"/>
              </a:solidFill>
              <a:prstDash val="solid"/>
              <a:round/>
              <a:headEnd len="sm" w="sm" type="none"/>
              <a:tailEnd len="sm" w="sm" type="none"/>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rPr b="0" i="0" lang="en-US" sz="800" u="none" cap="none" strike="noStrike">
                  <a:solidFill>
                    <a:srgbClr val="FFFFFF"/>
                  </a:solidFill>
                  <a:latin typeface="Montserrat SemiBold"/>
                  <a:ea typeface="Montserrat SemiBold"/>
                  <a:cs typeface="Montserrat SemiBold"/>
                  <a:sym typeface="Montserrat SemiBold"/>
                </a:rPr>
                <a:t>EV</a:t>
              </a:r>
              <a:r>
                <a:rPr b="0" i="0" lang="en-US" sz="1100" u="none" cap="none" strike="noStrike">
                  <a:solidFill>
                    <a:srgbClr val="FFFFFF"/>
                  </a:solidFill>
                  <a:latin typeface="Montserrat SemiBold"/>
                  <a:ea typeface="Montserrat SemiBold"/>
                  <a:cs typeface="Montserrat SemiBold"/>
                  <a:sym typeface="Montserrat SemiBold"/>
                </a:rPr>
                <a:t> </a:t>
              </a:r>
              <a:r>
                <a:rPr b="0" i="0" lang="en-US" sz="800" u="none" cap="none" strike="noStrike">
                  <a:solidFill>
                    <a:srgbClr val="FFFFFF"/>
                  </a:solidFill>
                  <a:latin typeface="Montserrat SemiBold"/>
                  <a:ea typeface="Montserrat SemiBold"/>
                  <a:cs typeface="Montserrat SemiBold"/>
                  <a:sym typeface="Montserrat SemiBold"/>
                </a:rPr>
                <a:t>Gateway</a:t>
              </a:r>
              <a:endParaRPr b="1" i="0" sz="1100" u="none" cap="none" strike="noStrike">
                <a:solidFill>
                  <a:srgbClr val="FFFFFF"/>
                </a:solidFill>
                <a:latin typeface="Montserrat"/>
                <a:ea typeface="Montserrat"/>
                <a:cs typeface="Montserrat"/>
                <a:sym typeface="Montserrat"/>
              </a:endParaRPr>
            </a:p>
          </p:txBody>
        </p:sp>
        <p:sp>
          <p:nvSpPr>
            <p:cNvPr id="2083" name="Google Shape;2083;g118fea77057_0_2521"/>
            <p:cNvSpPr/>
            <p:nvPr/>
          </p:nvSpPr>
          <p:spPr>
            <a:xfrm>
              <a:off x="2507320" y="1723138"/>
              <a:ext cx="870000" cy="293100"/>
            </a:xfrm>
            <a:prstGeom prst="roundRect">
              <a:avLst>
                <a:gd fmla="val 16667" name="adj"/>
              </a:avLst>
            </a:prstGeom>
            <a:solidFill>
              <a:srgbClr val="FFFFFF"/>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900"/>
                <a:buFont typeface="Avenir"/>
                <a:buNone/>
              </a:pPr>
              <a:r>
                <a:t/>
              </a:r>
              <a:endParaRPr b="0" i="0" sz="1900" u="none" cap="none" strike="noStrike">
                <a:solidFill>
                  <a:srgbClr val="FFFFFF"/>
                </a:solidFill>
                <a:latin typeface="Century Gothic"/>
                <a:ea typeface="Century Gothic"/>
                <a:cs typeface="Century Gothic"/>
                <a:sym typeface="Century Gothic"/>
              </a:endParaRPr>
            </a:p>
          </p:txBody>
        </p:sp>
        <p:pic>
          <p:nvPicPr>
            <p:cNvPr id="2084" name="Google Shape;2084;g118fea77057_0_2521"/>
            <p:cNvPicPr preferRelativeResize="0"/>
            <p:nvPr/>
          </p:nvPicPr>
          <p:blipFill rotWithShape="1">
            <a:blip r:embed="rId14">
              <a:alphaModFix/>
            </a:blip>
            <a:srcRect b="0" l="0" r="0" t="0"/>
            <a:stretch/>
          </p:blipFill>
          <p:spPr>
            <a:xfrm>
              <a:off x="2599979" y="1755459"/>
              <a:ext cx="750732" cy="222540"/>
            </a:xfrm>
            <a:prstGeom prst="rect">
              <a:avLst/>
            </a:prstGeom>
            <a:noFill/>
            <a:ln>
              <a:noFill/>
            </a:ln>
          </p:spPr>
        </p:pic>
      </p:grpSp>
      <p:pic>
        <p:nvPicPr>
          <p:cNvPr id="2085" name="Google Shape;2085;g118fea77057_0_2521"/>
          <p:cNvPicPr preferRelativeResize="0"/>
          <p:nvPr/>
        </p:nvPicPr>
        <p:blipFill rotWithShape="1">
          <a:blip r:embed="rId15">
            <a:alphaModFix/>
          </a:blip>
          <a:srcRect b="0" l="0" r="0" t="0"/>
          <a:stretch/>
        </p:blipFill>
        <p:spPr>
          <a:xfrm>
            <a:off x="5008598" y="5452672"/>
            <a:ext cx="891248" cy="207059"/>
          </a:xfrm>
          <a:prstGeom prst="rect">
            <a:avLst/>
          </a:prstGeom>
          <a:noFill/>
          <a:ln>
            <a:noFill/>
          </a:ln>
        </p:spPr>
      </p:pic>
      <p:grpSp>
        <p:nvGrpSpPr>
          <p:cNvPr id="2086" name="Google Shape;2086;g118fea77057_0_2521"/>
          <p:cNvGrpSpPr/>
          <p:nvPr/>
        </p:nvGrpSpPr>
        <p:grpSpPr>
          <a:xfrm>
            <a:off x="6102571" y="5321347"/>
            <a:ext cx="2013150" cy="427189"/>
            <a:chOff x="4572001" y="3925638"/>
            <a:chExt cx="1509900" cy="320400"/>
          </a:xfrm>
        </p:grpSpPr>
        <p:sp>
          <p:nvSpPr>
            <p:cNvPr id="2087" name="Google Shape;2087;g118fea77057_0_2521"/>
            <p:cNvSpPr/>
            <p:nvPr/>
          </p:nvSpPr>
          <p:spPr>
            <a:xfrm>
              <a:off x="4572001" y="3925638"/>
              <a:ext cx="1509900" cy="320400"/>
            </a:xfrm>
            <a:prstGeom prst="rect">
              <a:avLst/>
            </a:prstGeom>
            <a:solidFill>
              <a:srgbClr val="0563C1"/>
            </a:solidFill>
            <a:ln cap="flat" cmpd="sng" w="9525">
              <a:solidFill>
                <a:srgbClr val="E6E6E6"/>
              </a:solidFill>
              <a:prstDash val="solid"/>
              <a:round/>
              <a:headEnd len="sm" w="sm" type="none"/>
              <a:tailEnd len="sm" w="sm" type="none"/>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200"/>
                <a:buFont typeface="Arial"/>
                <a:buNone/>
              </a:pPr>
              <a:r>
                <a:rPr b="0" i="0" lang="en-US" sz="800" u="none" cap="none" strike="noStrike">
                  <a:solidFill>
                    <a:srgbClr val="FFFFFF"/>
                  </a:solidFill>
                  <a:latin typeface="Montserrat SemiBold"/>
                  <a:ea typeface="Montserrat SemiBold"/>
                  <a:cs typeface="Montserrat SemiBold"/>
                  <a:sym typeface="Montserrat SemiBold"/>
                </a:rPr>
                <a:t>DC</a:t>
              </a:r>
              <a:r>
                <a:rPr b="0" i="0" lang="en-US" sz="1100" u="none" cap="none" strike="noStrike">
                  <a:solidFill>
                    <a:srgbClr val="FFFFFF"/>
                  </a:solidFill>
                  <a:latin typeface="Montserrat SemiBold"/>
                  <a:ea typeface="Montserrat SemiBold"/>
                  <a:cs typeface="Montserrat SemiBold"/>
                  <a:sym typeface="Montserrat SemiBold"/>
                </a:rPr>
                <a:t> </a:t>
              </a:r>
              <a:r>
                <a:rPr b="0" i="0" lang="en-US" sz="800" u="none" cap="none" strike="noStrike">
                  <a:solidFill>
                    <a:srgbClr val="FFFFFF"/>
                  </a:solidFill>
                  <a:latin typeface="Montserrat SemiBold"/>
                  <a:ea typeface="Montserrat SemiBold"/>
                  <a:cs typeface="Montserrat SemiBold"/>
                  <a:sym typeface="Montserrat SemiBold"/>
                </a:rPr>
                <a:t>Microgrid</a:t>
              </a:r>
              <a:endParaRPr b="1" i="0" sz="1100" u="none" cap="none" strike="noStrike">
                <a:solidFill>
                  <a:srgbClr val="FFFFFF"/>
                </a:solidFill>
                <a:latin typeface="Montserrat"/>
                <a:ea typeface="Montserrat"/>
                <a:cs typeface="Montserrat"/>
                <a:sym typeface="Montserrat"/>
              </a:endParaRPr>
            </a:p>
          </p:txBody>
        </p:sp>
        <p:sp>
          <p:nvSpPr>
            <p:cNvPr id="2088" name="Google Shape;2088;g118fea77057_0_2521"/>
            <p:cNvSpPr/>
            <p:nvPr/>
          </p:nvSpPr>
          <p:spPr>
            <a:xfrm>
              <a:off x="5291019" y="3942273"/>
              <a:ext cx="760200" cy="278400"/>
            </a:xfrm>
            <a:prstGeom prst="roundRect">
              <a:avLst>
                <a:gd fmla="val 16667" name="adj"/>
              </a:avLst>
            </a:prstGeom>
            <a:solidFill>
              <a:srgbClr val="FFFFFF"/>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900"/>
                <a:buFont typeface="Avenir"/>
                <a:buNone/>
              </a:pPr>
              <a:r>
                <a:t/>
              </a:r>
              <a:endParaRPr b="0" i="0" sz="1900" u="none" cap="none" strike="noStrike">
                <a:solidFill>
                  <a:srgbClr val="FFFFFF"/>
                </a:solidFill>
                <a:latin typeface="Century Gothic"/>
                <a:ea typeface="Century Gothic"/>
                <a:cs typeface="Century Gothic"/>
                <a:sym typeface="Century Gothic"/>
              </a:endParaRPr>
            </a:p>
          </p:txBody>
        </p:sp>
        <p:pic>
          <p:nvPicPr>
            <p:cNvPr id="2089" name="Google Shape;2089;g118fea77057_0_2521"/>
            <p:cNvPicPr preferRelativeResize="0"/>
            <p:nvPr/>
          </p:nvPicPr>
          <p:blipFill rotWithShape="1">
            <a:blip r:embed="rId16">
              <a:alphaModFix/>
            </a:blip>
            <a:srcRect b="0" l="-452" r="0" t="0"/>
            <a:stretch/>
          </p:blipFill>
          <p:spPr>
            <a:xfrm>
              <a:off x="5358898" y="3978993"/>
              <a:ext cx="624515" cy="197036"/>
            </a:xfrm>
            <a:prstGeom prst="rect">
              <a:avLst/>
            </a:prstGeom>
            <a:noFill/>
            <a:ln>
              <a:noFill/>
            </a:ln>
          </p:spPr>
        </p:pic>
      </p:grpSp>
      <p:grpSp>
        <p:nvGrpSpPr>
          <p:cNvPr id="2090" name="Google Shape;2090;g118fea77057_0_2521"/>
          <p:cNvGrpSpPr/>
          <p:nvPr/>
        </p:nvGrpSpPr>
        <p:grpSpPr>
          <a:xfrm>
            <a:off x="8158710" y="5157570"/>
            <a:ext cx="1935674" cy="592760"/>
            <a:chOff x="3659351" y="1912560"/>
            <a:chExt cx="1801800" cy="382500"/>
          </a:xfrm>
        </p:grpSpPr>
        <p:sp>
          <p:nvSpPr>
            <p:cNvPr id="2091" name="Google Shape;2091;g118fea77057_0_2521"/>
            <p:cNvSpPr/>
            <p:nvPr/>
          </p:nvSpPr>
          <p:spPr>
            <a:xfrm>
              <a:off x="3659351" y="1912560"/>
              <a:ext cx="1801800" cy="382500"/>
            </a:xfrm>
            <a:prstGeom prst="rect">
              <a:avLst/>
            </a:prstGeom>
            <a:solidFill>
              <a:srgbClr val="0563C1"/>
            </a:solidFill>
            <a:ln cap="flat" cmpd="sng" w="9525">
              <a:solidFill>
                <a:srgbClr val="E6E6E6"/>
              </a:solidFill>
              <a:prstDash val="solid"/>
              <a:round/>
              <a:headEnd len="sm" w="sm" type="none"/>
              <a:tailEnd len="sm" w="sm" type="none"/>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rPr b="0" i="0" lang="en-US" sz="800" u="none" cap="none" strike="noStrike">
                  <a:solidFill>
                    <a:srgbClr val="FFFFFF"/>
                  </a:solidFill>
                  <a:latin typeface="Montserrat SemiBold"/>
                  <a:ea typeface="Montserrat SemiBold"/>
                  <a:cs typeface="Montserrat SemiBold"/>
                  <a:sym typeface="Montserrat SemiBold"/>
                </a:rPr>
                <a:t>Substation</a:t>
              </a:r>
              <a:r>
                <a:rPr b="0" i="0" lang="en-US" sz="1100" u="none" cap="none" strike="noStrike">
                  <a:solidFill>
                    <a:srgbClr val="FFFFFF"/>
                  </a:solidFill>
                  <a:latin typeface="Montserrat SemiBold"/>
                  <a:ea typeface="Montserrat SemiBold"/>
                  <a:cs typeface="Montserrat SemiBold"/>
                  <a:sym typeface="Montserrat SemiBold"/>
                </a:rPr>
                <a:t> </a:t>
              </a:r>
              <a:br>
                <a:rPr b="0" i="0" lang="en-US" sz="11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Automation</a:t>
              </a:r>
              <a:r>
                <a:rPr b="0" i="0" lang="en-US" sz="1100" u="none" cap="none" strike="noStrike">
                  <a:solidFill>
                    <a:srgbClr val="FFFFFF"/>
                  </a:solidFill>
                  <a:latin typeface="Montserrat SemiBold"/>
                  <a:ea typeface="Montserrat SemiBold"/>
                  <a:cs typeface="Montserrat SemiBold"/>
                  <a:sym typeface="Montserrat SemiBold"/>
                </a:rPr>
                <a:t> </a:t>
              </a:r>
              <a:br>
                <a:rPr b="0" i="0" lang="en-US" sz="11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&amp;</a:t>
              </a:r>
              <a:r>
                <a:rPr b="0" i="0" lang="en-US" sz="1100" u="none" cap="none" strike="noStrike">
                  <a:solidFill>
                    <a:srgbClr val="FFFFFF"/>
                  </a:solidFill>
                  <a:latin typeface="Montserrat SemiBold"/>
                  <a:ea typeface="Montserrat SemiBold"/>
                  <a:cs typeface="Montserrat SemiBold"/>
                  <a:sym typeface="Montserrat SemiBold"/>
                </a:rPr>
                <a:t> </a:t>
              </a:r>
              <a:r>
                <a:rPr b="0" i="0" lang="en-US" sz="800" u="none" cap="none" strike="noStrike">
                  <a:solidFill>
                    <a:srgbClr val="FFFFFF"/>
                  </a:solidFill>
                  <a:latin typeface="Montserrat SemiBold"/>
                  <a:ea typeface="Montserrat SemiBold"/>
                  <a:cs typeface="Montserrat SemiBold"/>
                  <a:sym typeface="Montserrat SemiBold"/>
                </a:rPr>
                <a:t>Virtualization</a:t>
              </a:r>
              <a:endParaRPr b="1" i="0" sz="1100" u="none" cap="none" strike="noStrike">
                <a:solidFill>
                  <a:srgbClr val="FFFFFF"/>
                </a:solidFill>
                <a:latin typeface="Montserrat"/>
                <a:ea typeface="Montserrat"/>
                <a:cs typeface="Montserrat"/>
                <a:sym typeface="Montserrat"/>
              </a:endParaRPr>
            </a:p>
          </p:txBody>
        </p:sp>
        <p:sp>
          <p:nvSpPr>
            <p:cNvPr id="2092" name="Google Shape;2092;g118fea77057_0_2521"/>
            <p:cNvSpPr/>
            <p:nvPr/>
          </p:nvSpPr>
          <p:spPr>
            <a:xfrm>
              <a:off x="4496326" y="1934199"/>
              <a:ext cx="922800" cy="337500"/>
            </a:xfrm>
            <a:prstGeom prst="roundRect">
              <a:avLst>
                <a:gd fmla="val 16667" name="adj"/>
              </a:avLst>
            </a:prstGeom>
            <a:solidFill>
              <a:srgbClr val="FFFFFF"/>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900"/>
                <a:buFont typeface="Avenir"/>
                <a:buNone/>
              </a:pPr>
              <a:r>
                <a:t/>
              </a:r>
              <a:endParaRPr b="0" i="0" sz="1900" u="none" cap="none" strike="noStrike">
                <a:solidFill>
                  <a:srgbClr val="FFFFFF"/>
                </a:solidFill>
                <a:latin typeface="Century Gothic"/>
                <a:ea typeface="Century Gothic"/>
                <a:cs typeface="Century Gothic"/>
                <a:sym typeface="Century Gothic"/>
              </a:endParaRPr>
            </a:p>
          </p:txBody>
        </p:sp>
      </p:grpSp>
      <p:pic>
        <p:nvPicPr>
          <p:cNvPr id="2093" name="Google Shape;2093;g118fea77057_0_2521"/>
          <p:cNvPicPr preferRelativeResize="0"/>
          <p:nvPr/>
        </p:nvPicPr>
        <p:blipFill rotWithShape="1">
          <a:blip r:embed="rId17">
            <a:alphaModFix/>
          </a:blip>
          <a:srcRect b="0" l="0" r="0" t="0"/>
          <a:stretch/>
        </p:blipFill>
        <p:spPr>
          <a:xfrm>
            <a:off x="9098743" y="5328665"/>
            <a:ext cx="918796" cy="276114"/>
          </a:xfrm>
          <a:prstGeom prst="rect">
            <a:avLst/>
          </a:prstGeom>
          <a:noFill/>
          <a:ln>
            <a:noFill/>
          </a:ln>
        </p:spPr>
      </p:pic>
      <p:grpSp>
        <p:nvGrpSpPr>
          <p:cNvPr id="2094" name="Google Shape;2094;g118fea77057_0_2521"/>
          <p:cNvGrpSpPr/>
          <p:nvPr/>
        </p:nvGrpSpPr>
        <p:grpSpPr>
          <a:xfrm>
            <a:off x="1892500" y="2749070"/>
            <a:ext cx="2247613" cy="508431"/>
            <a:chOff x="2437200" y="1008088"/>
            <a:chExt cx="2370900" cy="502800"/>
          </a:xfrm>
        </p:grpSpPr>
        <p:sp>
          <p:nvSpPr>
            <p:cNvPr id="2095" name="Google Shape;2095;g118fea77057_0_2521"/>
            <p:cNvSpPr/>
            <p:nvPr/>
          </p:nvSpPr>
          <p:spPr>
            <a:xfrm>
              <a:off x="2437200" y="1008088"/>
              <a:ext cx="2370900" cy="5028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IoT </a:t>
              </a:r>
              <a:br>
                <a:rPr b="0" i="0" lang="en-US" sz="8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Platform</a:t>
              </a:r>
              <a:endParaRPr b="0" i="0" sz="800" u="none" cap="none" strike="noStrike">
                <a:solidFill>
                  <a:srgbClr val="FFFFFF"/>
                </a:solidFill>
                <a:latin typeface="Montserrat SemiBold"/>
                <a:ea typeface="Montserrat SemiBold"/>
                <a:cs typeface="Montserrat SemiBold"/>
                <a:sym typeface="Montserrat SemiBold"/>
              </a:endParaRPr>
            </a:p>
          </p:txBody>
        </p:sp>
        <p:grpSp>
          <p:nvGrpSpPr>
            <p:cNvPr id="2096" name="Google Shape;2096;g118fea77057_0_2521"/>
            <p:cNvGrpSpPr/>
            <p:nvPr/>
          </p:nvGrpSpPr>
          <p:grpSpPr>
            <a:xfrm>
              <a:off x="3080271" y="1113276"/>
              <a:ext cx="1677900" cy="273300"/>
              <a:chOff x="3080271" y="1113276"/>
              <a:chExt cx="1677900" cy="273300"/>
            </a:xfrm>
          </p:grpSpPr>
          <p:sp>
            <p:nvSpPr>
              <p:cNvPr id="2097" name="Google Shape;2097;g118fea77057_0_2521"/>
              <p:cNvSpPr/>
              <p:nvPr/>
            </p:nvSpPr>
            <p:spPr>
              <a:xfrm>
                <a:off x="3080271" y="1113276"/>
                <a:ext cx="1677900" cy="273300"/>
              </a:xfrm>
              <a:prstGeom prst="roundRect">
                <a:avLst>
                  <a:gd fmla="val 16667" name="adj"/>
                </a:avLst>
              </a:prstGeom>
              <a:solidFill>
                <a:srgbClr val="FFFFFF"/>
              </a:solidFill>
              <a:ln cap="flat" cmpd="sng" w="12700">
                <a:solidFill>
                  <a:schemeClr val="l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900"/>
                  <a:buFont typeface="Avenir"/>
                  <a:buNone/>
                </a:pPr>
                <a:r>
                  <a:t/>
                </a:r>
                <a:endParaRPr b="0" i="0" sz="1900" u="none" cap="none" strike="noStrike">
                  <a:solidFill>
                    <a:srgbClr val="000000"/>
                  </a:solidFill>
                  <a:latin typeface="Century Gothic"/>
                  <a:ea typeface="Century Gothic"/>
                  <a:cs typeface="Century Gothic"/>
                  <a:sym typeface="Century Gothic"/>
                </a:endParaRPr>
              </a:p>
            </p:txBody>
          </p:sp>
          <p:pic>
            <p:nvPicPr>
              <p:cNvPr id="2098" name="Google Shape;2098;g118fea77057_0_2521"/>
              <p:cNvPicPr preferRelativeResize="0"/>
              <p:nvPr/>
            </p:nvPicPr>
            <p:blipFill rotWithShape="1">
              <a:blip r:embed="rId18">
                <a:alphaModFix/>
              </a:blip>
              <a:srcRect b="0" l="0" r="0" t="0"/>
              <a:stretch/>
            </p:blipFill>
            <p:spPr>
              <a:xfrm>
                <a:off x="3174599" y="1158618"/>
                <a:ext cx="1518218" cy="186902"/>
              </a:xfrm>
              <a:prstGeom prst="rect">
                <a:avLst/>
              </a:prstGeom>
              <a:noFill/>
              <a:ln cap="flat" cmpd="sng" w="9525">
                <a:solidFill>
                  <a:schemeClr val="lt1"/>
                </a:solidFill>
                <a:prstDash val="solid"/>
                <a:round/>
                <a:headEnd len="sm" w="sm" type="none"/>
                <a:tailEnd len="sm" w="sm" type="none"/>
              </a:ln>
            </p:spPr>
          </p:pic>
        </p:grpSp>
      </p:grpSp>
      <p:sp>
        <p:nvSpPr>
          <p:cNvPr id="2099" name="Google Shape;2099;g118fea77057_0_2521"/>
          <p:cNvSpPr/>
          <p:nvPr/>
        </p:nvSpPr>
        <p:spPr>
          <a:xfrm>
            <a:off x="7981090" y="2997900"/>
            <a:ext cx="2036400" cy="8004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528000" lIns="86400" spcFirstLastPara="1" rIns="24000" wrap="square" tIns="0">
            <a:noAutofit/>
          </a:bodyPr>
          <a:lstStyle/>
          <a:p>
            <a:pPr indent="0" lvl="0" marL="0" marR="0" rtl="0" algn="l">
              <a:lnSpc>
                <a:spcPct val="100000"/>
              </a:lnSpc>
              <a:spcBef>
                <a:spcPts val="0"/>
              </a:spcBef>
              <a:spcAft>
                <a:spcPts val="0"/>
              </a:spcAft>
              <a:buClr>
                <a:srgbClr val="000000"/>
              </a:buClr>
              <a:buSzPts val="900"/>
              <a:buFont typeface="Arial"/>
              <a:buNone/>
            </a:pPr>
            <a:r>
              <a:rPr b="0" i="0" lang="en-US" sz="800" u="none" cap="none" strike="noStrike">
                <a:solidFill>
                  <a:srgbClr val="FFFFFF"/>
                </a:solidFill>
                <a:latin typeface="Montserrat SemiBold"/>
                <a:ea typeface="Montserrat SemiBold"/>
                <a:cs typeface="Montserrat SemiBold"/>
                <a:sym typeface="Montserrat SemiBold"/>
              </a:rPr>
              <a:t>61850 Substation  Configuration</a:t>
            </a:r>
            <a:endParaRPr b="0" i="0" sz="800" u="none" cap="none" strike="noStrike">
              <a:solidFill>
                <a:srgbClr val="FFFFFF"/>
              </a:solidFill>
              <a:latin typeface="Montserrat SemiBold"/>
              <a:ea typeface="Montserrat SemiBold"/>
              <a:cs typeface="Montserrat SemiBold"/>
              <a:sym typeface="Montserrat SemiBold"/>
            </a:endParaRPr>
          </a:p>
        </p:txBody>
      </p:sp>
      <p:grpSp>
        <p:nvGrpSpPr>
          <p:cNvPr id="2100" name="Google Shape;2100;g118fea77057_0_2521"/>
          <p:cNvGrpSpPr/>
          <p:nvPr/>
        </p:nvGrpSpPr>
        <p:grpSpPr>
          <a:xfrm>
            <a:off x="8300422" y="3261042"/>
            <a:ext cx="1347877" cy="498333"/>
            <a:chOff x="8101800" y="3018988"/>
            <a:chExt cx="1042200" cy="385200"/>
          </a:xfrm>
        </p:grpSpPr>
        <p:sp>
          <p:nvSpPr>
            <p:cNvPr id="2101" name="Google Shape;2101;g118fea77057_0_2521"/>
            <p:cNvSpPr/>
            <p:nvPr/>
          </p:nvSpPr>
          <p:spPr>
            <a:xfrm>
              <a:off x="8101800" y="3018988"/>
              <a:ext cx="1042200" cy="385200"/>
            </a:xfrm>
            <a:prstGeom prst="roundRect">
              <a:avLst>
                <a:gd fmla="val 16667" name="adj"/>
              </a:avLst>
            </a:prstGeom>
            <a:solidFill>
              <a:srgbClr val="FFFFFF"/>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900"/>
                <a:buFont typeface="Avenir"/>
                <a:buNone/>
              </a:pPr>
              <a:r>
                <a:t/>
              </a:r>
              <a:endParaRPr b="0" i="0" sz="1900" u="none" cap="none" strike="noStrike">
                <a:solidFill>
                  <a:srgbClr val="000000"/>
                </a:solidFill>
                <a:latin typeface="Century Gothic"/>
                <a:ea typeface="Century Gothic"/>
                <a:cs typeface="Century Gothic"/>
                <a:sym typeface="Century Gothic"/>
              </a:endParaRPr>
            </a:p>
          </p:txBody>
        </p:sp>
        <p:pic>
          <p:nvPicPr>
            <p:cNvPr id="2102" name="Google Shape;2102;g118fea77057_0_2521"/>
            <p:cNvPicPr preferRelativeResize="0"/>
            <p:nvPr/>
          </p:nvPicPr>
          <p:blipFill rotWithShape="1">
            <a:blip r:embed="rId19">
              <a:alphaModFix/>
            </a:blip>
            <a:srcRect b="0" l="0" r="0" t="0"/>
            <a:stretch/>
          </p:blipFill>
          <p:spPr>
            <a:xfrm>
              <a:off x="8248297" y="3091861"/>
              <a:ext cx="764828" cy="239499"/>
            </a:xfrm>
            <a:prstGeom prst="rect">
              <a:avLst/>
            </a:prstGeom>
            <a:noFill/>
            <a:ln>
              <a:noFill/>
            </a:ln>
          </p:spPr>
        </p:pic>
      </p:grpSp>
      <p:grpSp>
        <p:nvGrpSpPr>
          <p:cNvPr id="2103" name="Google Shape;2103;g118fea77057_0_2521"/>
          <p:cNvGrpSpPr/>
          <p:nvPr/>
        </p:nvGrpSpPr>
        <p:grpSpPr>
          <a:xfrm>
            <a:off x="10263572" y="141833"/>
            <a:ext cx="802800" cy="6487500"/>
            <a:chOff x="10263572" y="141833"/>
            <a:chExt cx="802800" cy="6487500"/>
          </a:xfrm>
        </p:grpSpPr>
        <p:sp>
          <p:nvSpPr>
            <p:cNvPr id="2104" name="Google Shape;2104;g118fea77057_0_2521"/>
            <p:cNvSpPr/>
            <p:nvPr/>
          </p:nvSpPr>
          <p:spPr>
            <a:xfrm>
              <a:off x="10502969" y="141833"/>
              <a:ext cx="298500" cy="6487500"/>
            </a:xfrm>
            <a:prstGeom prst="upDownArrow">
              <a:avLst>
                <a:gd fmla="val 50000" name="adj1"/>
                <a:gd fmla="val 50000" name="adj2"/>
              </a:avLst>
            </a:prstGeom>
            <a:solidFill>
              <a:schemeClr val="accent4"/>
            </a:solidFill>
            <a:ln>
              <a:noFill/>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Montserrat SemiBold"/>
                <a:ea typeface="Montserrat SemiBold"/>
                <a:cs typeface="Montserrat SemiBold"/>
                <a:sym typeface="Montserrat SemiBold"/>
              </a:endParaRPr>
            </a:p>
          </p:txBody>
        </p:sp>
        <p:sp>
          <p:nvSpPr>
            <p:cNvPr id="2105" name="Google Shape;2105;g118fea77057_0_2521"/>
            <p:cNvSpPr txBox="1"/>
            <p:nvPr/>
          </p:nvSpPr>
          <p:spPr>
            <a:xfrm>
              <a:off x="10263572" y="3158962"/>
              <a:ext cx="802800" cy="415500"/>
            </a:xfrm>
            <a:prstGeom prst="rect">
              <a:avLst/>
            </a:prstGeom>
            <a:solidFill>
              <a:srgbClr val="FFFFFF"/>
            </a:solidFill>
            <a:ln>
              <a:noFill/>
            </a:ln>
          </p:spPr>
          <p:txBody>
            <a:bodyPr anchorCtr="0" anchor="t" bIns="121900" lIns="0" spcFirstLastPara="1" rIns="0" wrap="square" tIns="121900">
              <a:spAutoFit/>
            </a:bodyPr>
            <a:lstStyle/>
            <a:p>
              <a:pPr indent="0" lvl="0" marL="0" marR="0" rtl="0" algn="ctr">
                <a:lnSpc>
                  <a:spcPct val="100000"/>
                </a:lnSpc>
                <a:spcBef>
                  <a:spcPts val="0"/>
                </a:spcBef>
                <a:spcAft>
                  <a:spcPts val="0"/>
                </a:spcAft>
                <a:buClr>
                  <a:srgbClr val="000000"/>
                </a:buClr>
                <a:buSzPts val="1100"/>
                <a:buFont typeface="Arial"/>
                <a:buNone/>
              </a:pPr>
              <a:r>
                <a:rPr b="0" i="0" lang="en-US" sz="1100" u="none" cap="none" strike="noStrike">
                  <a:solidFill>
                    <a:srgbClr val="1F497D"/>
                  </a:solidFill>
                  <a:latin typeface="Montserrat SemiBold"/>
                  <a:ea typeface="Montserrat SemiBold"/>
                  <a:cs typeface="Montserrat SemiBold"/>
                  <a:sym typeface="Montserrat SemiBold"/>
                </a:rPr>
                <a:t>SECURITY</a:t>
              </a:r>
              <a:endParaRPr b="0" i="0" sz="1100" u="none" cap="none" strike="noStrike">
                <a:solidFill>
                  <a:srgbClr val="1F497D"/>
                </a:solidFill>
                <a:latin typeface="Montserrat SemiBold"/>
                <a:ea typeface="Montserrat SemiBold"/>
                <a:cs typeface="Montserrat SemiBold"/>
                <a:sym typeface="Montserrat SemiBold"/>
              </a:endParaRPr>
            </a:p>
          </p:txBody>
        </p:sp>
      </p:grpSp>
      <p:grpSp>
        <p:nvGrpSpPr>
          <p:cNvPr id="2106" name="Google Shape;2106;g118fea77057_0_2521"/>
          <p:cNvGrpSpPr/>
          <p:nvPr/>
        </p:nvGrpSpPr>
        <p:grpSpPr>
          <a:xfrm>
            <a:off x="4712106" y="1083963"/>
            <a:ext cx="2376317" cy="578069"/>
            <a:chOff x="963126" y="3003799"/>
            <a:chExt cx="2005500" cy="502800"/>
          </a:xfrm>
        </p:grpSpPr>
        <p:sp>
          <p:nvSpPr>
            <p:cNvPr id="2107" name="Google Shape;2107;g118fea77057_0_2521"/>
            <p:cNvSpPr/>
            <p:nvPr/>
          </p:nvSpPr>
          <p:spPr>
            <a:xfrm>
              <a:off x="963126" y="3003799"/>
              <a:ext cx="2005500" cy="5028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Power System</a:t>
              </a:r>
              <a:endParaRPr b="0" i="0" sz="800" u="none" cap="none" strike="noStrike">
                <a:solidFill>
                  <a:srgbClr val="FFFFFF"/>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Automation </a:t>
              </a:r>
              <a:endParaRPr b="0" i="0" sz="800" u="none" cap="none" strike="noStrike">
                <a:solidFill>
                  <a:srgbClr val="FFFFFF"/>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Architecture</a:t>
              </a:r>
              <a:endParaRPr b="0" i="0" sz="800" u="none" cap="none" strike="noStrike">
                <a:solidFill>
                  <a:srgbClr val="FFFFFF"/>
                </a:solidFill>
                <a:latin typeface="Montserrat SemiBold"/>
                <a:ea typeface="Montserrat SemiBold"/>
                <a:cs typeface="Montserrat SemiBold"/>
                <a:sym typeface="Montserrat SemiBold"/>
              </a:endParaRPr>
            </a:p>
          </p:txBody>
        </p:sp>
        <p:grpSp>
          <p:nvGrpSpPr>
            <p:cNvPr id="2108" name="Google Shape;2108;g118fea77057_0_2521"/>
            <p:cNvGrpSpPr/>
            <p:nvPr/>
          </p:nvGrpSpPr>
          <p:grpSpPr>
            <a:xfrm>
              <a:off x="1900602" y="3095757"/>
              <a:ext cx="993610" cy="318885"/>
              <a:chOff x="4187203" y="332563"/>
              <a:chExt cx="1495500" cy="422700"/>
            </a:xfrm>
          </p:grpSpPr>
          <p:sp>
            <p:nvSpPr>
              <p:cNvPr id="2109" name="Google Shape;2109;g118fea77057_0_2521"/>
              <p:cNvSpPr/>
              <p:nvPr/>
            </p:nvSpPr>
            <p:spPr>
              <a:xfrm>
                <a:off x="4187203" y="332563"/>
                <a:ext cx="1495500" cy="422700"/>
              </a:xfrm>
              <a:prstGeom prst="roundRect">
                <a:avLst>
                  <a:gd fmla="val 16667" name="adj"/>
                </a:avLst>
              </a:prstGeom>
              <a:solidFill>
                <a:srgbClr val="FFFFFF"/>
              </a:solidFill>
              <a:ln cap="flat" cmpd="sng" w="9525">
                <a:solidFill>
                  <a:schemeClr val="lt1"/>
                </a:solidFill>
                <a:prstDash val="solid"/>
                <a:miter lim="800000"/>
                <a:headEnd len="sm" w="sm" type="none"/>
                <a:tailEnd len="sm" w="sm" type="none"/>
              </a:ln>
            </p:spPr>
            <p:txBody>
              <a:bodyPr anchorCtr="0" anchor="t" bIns="60925" lIns="121900" spcFirstLastPara="1" rIns="121900" wrap="square" tIns="60925">
                <a:noAutofit/>
              </a:bodyPr>
              <a:lstStyle/>
              <a:p>
                <a:pPr indent="0" lvl="0" marL="0" marR="0" rtl="0" algn="ctr">
                  <a:lnSpc>
                    <a:spcPct val="100000"/>
                  </a:lnSpc>
                  <a:spcBef>
                    <a:spcPts val="0"/>
                  </a:spcBef>
                  <a:spcAft>
                    <a:spcPts val="0"/>
                  </a:spcAft>
                  <a:buClr>
                    <a:srgbClr val="4891D3"/>
                  </a:buClr>
                  <a:buSzPts val="1100"/>
                  <a:buFont typeface="Century Gothic"/>
                  <a:buNone/>
                </a:pPr>
                <a:r>
                  <a:t/>
                </a:r>
                <a:endParaRPr b="0" i="0" sz="1100" u="none" cap="none" strike="noStrike">
                  <a:solidFill>
                    <a:srgbClr val="000000"/>
                  </a:solidFill>
                  <a:highlight>
                    <a:srgbClr val="666666"/>
                  </a:highlight>
                  <a:latin typeface="Century Gothic"/>
                  <a:ea typeface="Century Gothic"/>
                  <a:cs typeface="Century Gothic"/>
                  <a:sym typeface="Century Gothic"/>
                </a:endParaRPr>
              </a:p>
            </p:txBody>
          </p:sp>
          <p:pic>
            <p:nvPicPr>
              <p:cNvPr id="2110" name="Google Shape;2110;g118fea77057_0_2521"/>
              <p:cNvPicPr preferRelativeResize="0"/>
              <p:nvPr/>
            </p:nvPicPr>
            <p:blipFill rotWithShape="1">
              <a:blip r:embed="rId20">
                <a:alphaModFix/>
              </a:blip>
              <a:srcRect b="-10" l="-2364" r="0" t="0"/>
              <a:stretch/>
            </p:blipFill>
            <p:spPr>
              <a:xfrm>
                <a:off x="4232622" y="381511"/>
                <a:ext cx="1332744" cy="324804"/>
              </a:xfrm>
              <a:prstGeom prst="rect">
                <a:avLst/>
              </a:prstGeom>
              <a:noFill/>
              <a:ln cap="flat" cmpd="sng" w="9525">
                <a:solidFill>
                  <a:schemeClr val="lt1"/>
                </a:solidFill>
                <a:prstDash val="solid"/>
                <a:round/>
                <a:headEnd len="sm" w="sm" type="none"/>
                <a:tailEnd len="sm" w="sm" type="none"/>
              </a:ln>
            </p:spPr>
          </p:pic>
        </p:grpSp>
      </p:grpSp>
      <p:grpSp>
        <p:nvGrpSpPr>
          <p:cNvPr id="2111" name="Google Shape;2111;g118fea77057_0_2521"/>
          <p:cNvGrpSpPr/>
          <p:nvPr/>
        </p:nvGrpSpPr>
        <p:grpSpPr>
          <a:xfrm>
            <a:off x="1818654" y="1845130"/>
            <a:ext cx="2760121" cy="446838"/>
            <a:chOff x="963075" y="2536925"/>
            <a:chExt cx="2730900" cy="502800"/>
          </a:xfrm>
        </p:grpSpPr>
        <p:sp>
          <p:nvSpPr>
            <p:cNvPr id="2112" name="Google Shape;2112;g118fea77057_0_2521"/>
            <p:cNvSpPr/>
            <p:nvPr/>
          </p:nvSpPr>
          <p:spPr>
            <a:xfrm>
              <a:off x="963075" y="2536925"/>
              <a:ext cx="2730900" cy="5028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Power System</a:t>
              </a:r>
              <a:endParaRPr b="0" i="0" sz="800" u="none" cap="none" strike="noStrike">
                <a:solidFill>
                  <a:srgbClr val="FFFFFF"/>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Calculation</a:t>
              </a:r>
              <a:endParaRPr b="0" i="0" sz="800" u="none" cap="none" strike="noStrike">
                <a:solidFill>
                  <a:srgbClr val="FFFFFF"/>
                </a:solidFill>
                <a:latin typeface="Montserrat SemiBold"/>
                <a:ea typeface="Montserrat SemiBold"/>
                <a:cs typeface="Montserrat SemiBold"/>
                <a:sym typeface="Montserrat SemiBold"/>
              </a:endParaRPr>
            </a:p>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Block</a:t>
              </a:r>
              <a:endParaRPr b="0" i="0" sz="800" u="none" cap="none" strike="noStrike">
                <a:solidFill>
                  <a:srgbClr val="FFFFFF"/>
                </a:solidFill>
                <a:latin typeface="Montserrat SemiBold"/>
                <a:ea typeface="Montserrat SemiBold"/>
                <a:cs typeface="Montserrat SemiBold"/>
                <a:sym typeface="Montserrat SemiBold"/>
              </a:endParaRPr>
            </a:p>
          </p:txBody>
        </p:sp>
        <p:grpSp>
          <p:nvGrpSpPr>
            <p:cNvPr id="2113" name="Google Shape;2113;g118fea77057_0_2521"/>
            <p:cNvGrpSpPr/>
            <p:nvPr/>
          </p:nvGrpSpPr>
          <p:grpSpPr>
            <a:xfrm>
              <a:off x="2269980" y="2623202"/>
              <a:ext cx="1315500" cy="331500"/>
              <a:chOff x="2211430" y="2623202"/>
              <a:chExt cx="1315500" cy="331500"/>
            </a:xfrm>
          </p:grpSpPr>
          <p:sp>
            <p:nvSpPr>
              <p:cNvPr id="2114" name="Google Shape;2114;g118fea77057_0_2521"/>
              <p:cNvSpPr/>
              <p:nvPr/>
            </p:nvSpPr>
            <p:spPr>
              <a:xfrm>
                <a:off x="2211430" y="2623202"/>
                <a:ext cx="1315500" cy="331500"/>
              </a:xfrm>
              <a:prstGeom prst="roundRect">
                <a:avLst>
                  <a:gd fmla="val 16667" name="adj"/>
                </a:avLst>
              </a:prstGeom>
              <a:solidFill>
                <a:srgbClr val="FFFFFF"/>
              </a:solid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15" name="Google Shape;2115;g118fea77057_0_2521"/>
              <p:cNvPicPr preferRelativeResize="0"/>
              <p:nvPr/>
            </p:nvPicPr>
            <p:blipFill rotWithShape="1">
              <a:blip r:embed="rId21">
                <a:alphaModFix/>
              </a:blip>
              <a:srcRect b="-5988" l="0" r="0" t="0"/>
              <a:stretch/>
            </p:blipFill>
            <p:spPr>
              <a:xfrm>
                <a:off x="2342954" y="2662187"/>
                <a:ext cx="1082850" cy="271158"/>
              </a:xfrm>
              <a:prstGeom prst="rect">
                <a:avLst/>
              </a:prstGeom>
              <a:noFill/>
              <a:ln cap="flat" cmpd="sng" w="9525">
                <a:solidFill>
                  <a:schemeClr val="lt1"/>
                </a:solidFill>
                <a:prstDash val="solid"/>
                <a:round/>
                <a:headEnd len="sm" w="sm" type="none"/>
                <a:tailEnd len="sm" w="sm" type="none"/>
              </a:ln>
            </p:spPr>
          </p:pic>
        </p:grpSp>
      </p:grpSp>
      <p:grpSp>
        <p:nvGrpSpPr>
          <p:cNvPr id="2116" name="Google Shape;2116;g118fea77057_0_2521"/>
          <p:cNvGrpSpPr/>
          <p:nvPr/>
        </p:nvGrpSpPr>
        <p:grpSpPr>
          <a:xfrm>
            <a:off x="4712262" y="1701039"/>
            <a:ext cx="2376590" cy="578069"/>
            <a:chOff x="3032291" y="3151388"/>
            <a:chExt cx="2370900" cy="502800"/>
          </a:xfrm>
        </p:grpSpPr>
        <p:sp>
          <p:nvSpPr>
            <p:cNvPr id="2117" name="Google Shape;2117;g118fea77057_0_2521"/>
            <p:cNvSpPr/>
            <p:nvPr/>
          </p:nvSpPr>
          <p:spPr>
            <a:xfrm>
              <a:off x="3032291" y="3151388"/>
              <a:ext cx="2370900" cy="5028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NMEC and </a:t>
              </a:r>
              <a:br>
                <a:rPr b="0" i="0" lang="en-US" sz="8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Avoided </a:t>
              </a:r>
              <a:br>
                <a:rPr b="0" i="0" lang="en-US" sz="8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Energy Use</a:t>
              </a:r>
              <a:endParaRPr b="0" i="0" sz="800" u="none" cap="none" strike="noStrike">
                <a:solidFill>
                  <a:srgbClr val="FFFFFF"/>
                </a:solidFill>
                <a:latin typeface="Montserrat SemiBold"/>
                <a:ea typeface="Montserrat SemiBold"/>
                <a:cs typeface="Montserrat SemiBold"/>
                <a:sym typeface="Montserrat SemiBold"/>
              </a:endParaRPr>
            </a:p>
          </p:txBody>
        </p:sp>
        <p:grpSp>
          <p:nvGrpSpPr>
            <p:cNvPr id="2118" name="Google Shape;2118;g118fea77057_0_2521"/>
            <p:cNvGrpSpPr/>
            <p:nvPr/>
          </p:nvGrpSpPr>
          <p:grpSpPr>
            <a:xfrm>
              <a:off x="3987127" y="3258540"/>
              <a:ext cx="1338900" cy="304800"/>
              <a:chOff x="3987127" y="3258540"/>
              <a:chExt cx="1338900" cy="304800"/>
            </a:xfrm>
          </p:grpSpPr>
          <p:sp>
            <p:nvSpPr>
              <p:cNvPr id="2119" name="Google Shape;2119;g118fea77057_0_2521"/>
              <p:cNvSpPr/>
              <p:nvPr/>
            </p:nvSpPr>
            <p:spPr>
              <a:xfrm>
                <a:off x="3987127" y="3258540"/>
                <a:ext cx="1338900" cy="304800"/>
              </a:xfrm>
              <a:prstGeom prst="roundRect">
                <a:avLst>
                  <a:gd fmla="val 16667" name="adj"/>
                </a:avLst>
              </a:prstGeom>
              <a:solidFill>
                <a:srgbClr val="FFFFFF"/>
              </a:solid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0" name="Google Shape;2120;g118fea77057_0_2521"/>
              <p:cNvPicPr preferRelativeResize="0"/>
              <p:nvPr/>
            </p:nvPicPr>
            <p:blipFill rotWithShape="1">
              <a:blip r:embed="rId22">
                <a:alphaModFix/>
              </a:blip>
              <a:srcRect b="0" l="0" r="0" t="0"/>
              <a:stretch/>
            </p:blipFill>
            <p:spPr>
              <a:xfrm>
                <a:off x="4042010" y="3334336"/>
                <a:ext cx="1240059" cy="175774"/>
              </a:xfrm>
              <a:prstGeom prst="rect">
                <a:avLst/>
              </a:prstGeom>
              <a:noFill/>
              <a:ln cap="flat" cmpd="sng" w="9525">
                <a:solidFill>
                  <a:schemeClr val="lt1"/>
                </a:solidFill>
                <a:prstDash val="solid"/>
                <a:round/>
                <a:headEnd len="sm" w="sm" type="none"/>
                <a:tailEnd len="sm" w="sm" type="none"/>
              </a:ln>
            </p:spPr>
          </p:pic>
        </p:grpSp>
      </p:grpSp>
      <p:grpSp>
        <p:nvGrpSpPr>
          <p:cNvPr id="2121" name="Google Shape;2121;g118fea77057_0_2521"/>
          <p:cNvGrpSpPr/>
          <p:nvPr/>
        </p:nvGrpSpPr>
        <p:grpSpPr>
          <a:xfrm>
            <a:off x="1826153" y="923804"/>
            <a:ext cx="2759964" cy="432006"/>
            <a:chOff x="5290975" y="2746275"/>
            <a:chExt cx="2287200" cy="502800"/>
          </a:xfrm>
        </p:grpSpPr>
        <p:sp>
          <p:nvSpPr>
            <p:cNvPr id="2122" name="Google Shape;2122;g118fea77057_0_2521"/>
            <p:cNvSpPr/>
            <p:nvPr/>
          </p:nvSpPr>
          <p:spPr>
            <a:xfrm>
              <a:off x="5290975" y="2746275"/>
              <a:ext cx="2287200" cy="5028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670525" lIns="121900" spcFirstLastPara="1" rIns="121900" wrap="square" tIns="304800">
              <a:noAutofit/>
            </a:bodyPr>
            <a:lstStyle/>
            <a:p>
              <a:pPr indent="0" lvl="0" marL="0" marR="0" rtl="0" algn="l">
                <a:lnSpc>
                  <a:spcPct val="100000"/>
                </a:lnSpc>
                <a:spcBef>
                  <a:spcPts val="0"/>
                </a:spcBef>
                <a:spcAft>
                  <a:spcPts val="0"/>
                </a:spcAft>
                <a:buClr>
                  <a:srgbClr val="FFFFFF"/>
                </a:buClr>
                <a:buSzPts val="1700"/>
                <a:buFont typeface="Calibri"/>
                <a:buNone/>
              </a:pPr>
              <a:r>
                <a:t/>
              </a:r>
              <a:endParaRPr b="1" i="0" sz="12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FFFFFF"/>
                </a:buClr>
                <a:buSzPts val="1700"/>
                <a:buFont typeface="Calibri"/>
                <a:buNone/>
              </a:pPr>
              <a:r>
                <a:t/>
              </a:r>
              <a:endParaRPr b="1" i="0" sz="12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FFFFFF"/>
                </a:buClr>
                <a:buSzPts val="1700"/>
                <a:buFont typeface="Calibri"/>
                <a:buNone/>
              </a:pPr>
              <a:r>
                <a:t/>
              </a:r>
              <a:endParaRPr b="0" i="0" sz="1100" u="none" cap="none" strike="noStrike">
                <a:solidFill>
                  <a:srgbClr val="FFFFFF"/>
                </a:solidFill>
                <a:latin typeface="Arial"/>
                <a:ea typeface="Arial"/>
                <a:cs typeface="Arial"/>
                <a:sym typeface="Arial"/>
              </a:endParaRPr>
            </a:p>
            <a:p>
              <a:pPr indent="0" lvl="0" marL="0" marR="0" rtl="0" algn="l">
                <a:lnSpc>
                  <a:spcPct val="100000"/>
                </a:lnSpc>
                <a:spcBef>
                  <a:spcPts val="0"/>
                </a:spcBef>
                <a:spcAft>
                  <a:spcPts val="0"/>
                </a:spcAft>
                <a:buClr>
                  <a:srgbClr val="FFFFFF"/>
                </a:buClr>
                <a:buSzPts val="1700"/>
                <a:buFont typeface="Calibri"/>
                <a:buNone/>
              </a:pPr>
              <a:r>
                <a:t/>
              </a:r>
              <a:endParaRPr b="0" i="0" sz="1100" u="none" cap="none" strike="noStrike">
                <a:solidFill>
                  <a:srgbClr val="FFFFFF"/>
                </a:solidFill>
                <a:latin typeface="Arial"/>
                <a:ea typeface="Arial"/>
                <a:cs typeface="Arial"/>
                <a:sym typeface="Arial"/>
              </a:endParaRPr>
            </a:p>
          </p:txBody>
        </p:sp>
        <p:sp>
          <p:nvSpPr>
            <p:cNvPr id="2123" name="Google Shape;2123;g118fea77057_0_2521"/>
            <p:cNvSpPr txBox="1"/>
            <p:nvPr/>
          </p:nvSpPr>
          <p:spPr>
            <a:xfrm>
              <a:off x="5388893" y="2870094"/>
              <a:ext cx="572700" cy="2463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Montserrat SemiBold"/>
                  <a:ea typeface="Montserrat SemiBold"/>
                  <a:cs typeface="Montserrat SemiBold"/>
                  <a:sym typeface="Montserrat SemiBold"/>
                </a:rPr>
                <a:t>Capacity Mapping</a:t>
              </a:r>
              <a:endParaRPr b="0" i="0" sz="800" u="none" cap="none" strike="noStrike">
                <a:solidFill>
                  <a:srgbClr val="FFFFFF"/>
                </a:solidFill>
                <a:latin typeface="Montserrat SemiBold"/>
                <a:ea typeface="Montserrat SemiBold"/>
                <a:cs typeface="Montserrat SemiBold"/>
                <a:sym typeface="Montserrat SemiBold"/>
              </a:endParaRPr>
            </a:p>
          </p:txBody>
        </p:sp>
        <p:grpSp>
          <p:nvGrpSpPr>
            <p:cNvPr id="2124" name="Google Shape;2124;g118fea77057_0_2521"/>
            <p:cNvGrpSpPr/>
            <p:nvPr/>
          </p:nvGrpSpPr>
          <p:grpSpPr>
            <a:xfrm>
              <a:off x="6081927" y="2829680"/>
              <a:ext cx="1422000" cy="331500"/>
              <a:chOff x="6053127" y="2829680"/>
              <a:chExt cx="1422000" cy="331500"/>
            </a:xfrm>
          </p:grpSpPr>
          <p:sp>
            <p:nvSpPr>
              <p:cNvPr id="2125" name="Google Shape;2125;g118fea77057_0_2521"/>
              <p:cNvSpPr/>
              <p:nvPr/>
            </p:nvSpPr>
            <p:spPr>
              <a:xfrm>
                <a:off x="6053127" y="2829680"/>
                <a:ext cx="1422000" cy="331500"/>
              </a:xfrm>
              <a:prstGeom prst="roundRect">
                <a:avLst>
                  <a:gd fmla="val 16667" name="adj"/>
                </a:avLst>
              </a:prstGeom>
              <a:solidFill>
                <a:srgbClr val="FFFFFF"/>
              </a:solid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6" name="Google Shape;2126;g118fea77057_0_2521"/>
              <p:cNvPicPr preferRelativeResize="0"/>
              <p:nvPr/>
            </p:nvPicPr>
            <p:blipFill rotWithShape="1">
              <a:blip r:embed="rId23">
                <a:alphaModFix/>
              </a:blip>
              <a:srcRect b="0" l="0" r="0" t="0"/>
              <a:stretch/>
            </p:blipFill>
            <p:spPr>
              <a:xfrm>
                <a:off x="6124635" y="2878408"/>
                <a:ext cx="1288842" cy="246300"/>
              </a:xfrm>
              <a:prstGeom prst="rect">
                <a:avLst/>
              </a:prstGeom>
              <a:noFill/>
              <a:ln cap="flat" cmpd="sng" w="9525">
                <a:solidFill>
                  <a:schemeClr val="lt1"/>
                </a:solidFill>
                <a:prstDash val="solid"/>
                <a:round/>
                <a:headEnd len="sm" w="sm" type="none"/>
                <a:tailEnd len="sm" w="sm" type="none"/>
              </a:ln>
            </p:spPr>
          </p:pic>
        </p:grpSp>
      </p:grpSp>
      <p:grpSp>
        <p:nvGrpSpPr>
          <p:cNvPr id="2127" name="Google Shape;2127;g118fea77057_0_2521"/>
          <p:cNvGrpSpPr/>
          <p:nvPr/>
        </p:nvGrpSpPr>
        <p:grpSpPr>
          <a:xfrm>
            <a:off x="7311701" y="764385"/>
            <a:ext cx="2673933" cy="527990"/>
            <a:chOff x="6844674" y="1911450"/>
            <a:chExt cx="2005500" cy="502800"/>
          </a:xfrm>
        </p:grpSpPr>
        <p:sp>
          <p:nvSpPr>
            <p:cNvPr id="2128" name="Google Shape;2128;g118fea77057_0_2521"/>
            <p:cNvSpPr/>
            <p:nvPr/>
          </p:nvSpPr>
          <p:spPr>
            <a:xfrm>
              <a:off x="6844674" y="1911450"/>
              <a:ext cx="2005500" cy="5028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Flexibility </a:t>
              </a:r>
              <a:br>
                <a:rPr b="0" i="0" lang="en-US" sz="8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Trading</a:t>
              </a:r>
              <a:endParaRPr b="0" i="0" sz="800" u="none" cap="none" strike="noStrike">
                <a:solidFill>
                  <a:srgbClr val="FFFFFF"/>
                </a:solidFill>
                <a:latin typeface="Montserrat SemiBold"/>
                <a:ea typeface="Montserrat SemiBold"/>
                <a:cs typeface="Montserrat SemiBold"/>
                <a:sym typeface="Montserrat SemiBold"/>
              </a:endParaRPr>
            </a:p>
          </p:txBody>
        </p:sp>
        <p:grpSp>
          <p:nvGrpSpPr>
            <p:cNvPr id="2129" name="Google Shape;2129;g118fea77057_0_2521"/>
            <p:cNvGrpSpPr/>
            <p:nvPr/>
          </p:nvGrpSpPr>
          <p:grpSpPr>
            <a:xfrm>
              <a:off x="7517838" y="1997100"/>
              <a:ext cx="1243200" cy="331500"/>
              <a:chOff x="3872425" y="3854225"/>
              <a:chExt cx="1243200" cy="331500"/>
            </a:xfrm>
          </p:grpSpPr>
          <p:sp>
            <p:nvSpPr>
              <p:cNvPr id="2130" name="Google Shape;2130;g118fea77057_0_2521"/>
              <p:cNvSpPr/>
              <p:nvPr/>
            </p:nvSpPr>
            <p:spPr>
              <a:xfrm>
                <a:off x="3872425" y="3854225"/>
                <a:ext cx="1243200" cy="331500"/>
              </a:xfrm>
              <a:prstGeom prst="roundRect">
                <a:avLst>
                  <a:gd fmla="val 16667" name="adj"/>
                </a:avLst>
              </a:prstGeom>
              <a:solidFill>
                <a:srgbClr val="FFFFFF"/>
              </a:solid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31" name="Google Shape;2131;g118fea77057_0_2521"/>
              <p:cNvPicPr preferRelativeResize="0"/>
              <p:nvPr/>
            </p:nvPicPr>
            <p:blipFill rotWithShape="1">
              <a:blip r:embed="rId24">
                <a:alphaModFix/>
              </a:blip>
              <a:srcRect b="0" l="0" r="0" t="0"/>
              <a:stretch/>
            </p:blipFill>
            <p:spPr>
              <a:xfrm>
                <a:off x="3915625" y="3889712"/>
                <a:ext cx="1156803" cy="239525"/>
              </a:xfrm>
              <a:prstGeom prst="rect">
                <a:avLst/>
              </a:prstGeom>
              <a:noFill/>
              <a:ln cap="flat" cmpd="sng" w="9525">
                <a:solidFill>
                  <a:schemeClr val="lt1"/>
                </a:solidFill>
                <a:prstDash val="solid"/>
                <a:round/>
                <a:headEnd len="sm" w="sm" type="none"/>
                <a:tailEnd len="sm" w="sm" type="none"/>
              </a:ln>
            </p:spPr>
          </p:pic>
        </p:grpSp>
      </p:grpSp>
      <p:grpSp>
        <p:nvGrpSpPr>
          <p:cNvPr id="2132" name="Google Shape;2132;g118fea77057_0_2521"/>
          <p:cNvGrpSpPr/>
          <p:nvPr/>
        </p:nvGrpSpPr>
        <p:grpSpPr>
          <a:xfrm>
            <a:off x="1818721" y="1384883"/>
            <a:ext cx="2758812" cy="429418"/>
            <a:chOff x="1359019" y="902515"/>
            <a:chExt cx="2069161" cy="383033"/>
          </a:xfrm>
        </p:grpSpPr>
        <p:grpSp>
          <p:nvGrpSpPr>
            <p:cNvPr id="2133" name="Google Shape;2133;g118fea77057_0_2521"/>
            <p:cNvGrpSpPr/>
            <p:nvPr/>
          </p:nvGrpSpPr>
          <p:grpSpPr>
            <a:xfrm>
              <a:off x="1359019" y="902515"/>
              <a:ext cx="2069161" cy="383033"/>
              <a:chOff x="3032300" y="2520700"/>
              <a:chExt cx="1729200" cy="502800"/>
            </a:xfrm>
          </p:grpSpPr>
          <p:sp>
            <p:nvSpPr>
              <p:cNvPr id="2134" name="Google Shape;2134;g118fea77057_0_2521"/>
              <p:cNvSpPr/>
              <p:nvPr/>
            </p:nvSpPr>
            <p:spPr>
              <a:xfrm>
                <a:off x="3032300" y="2520700"/>
                <a:ext cx="1729200" cy="5028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Short-Term </a:t>
                </a:r>
                <a:br>
                  <a:rPr b="0" i="0" lang="en-US" sz="8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Forecasting</a:t>
                </a:r>
                <a:endParaRPr b="0" i="0" sz="500" u="none" cap="none" strike="noStrike">
                  <a:solidFill>
                    <a:srgbClr val="FFFFFF"/>
                  </a:solidFill>
                  <a:latin typeface="Arial"/>
                  <a:ea typeface="Arial"/>
                  <a:cs typeface="Arial"/>
                  <a:sym typeface="Arial"/>
                </a:endParaRPr>
              </a:p>
            </p:txBody>
          </p:sp>
          <p:sp>
            <p:nvSpPr>
              <p:cNvPr id="2135" name="Google Shape;2135;g118fea77057_0_2521"/>
              <p:cNvSpPr/>
              <p:nvPr/>
            </p:nvSpPr>
            <p:spPr>
              <a:xfrm>
                <a:off x="3828243" y="2570346"/>
                <a:ext cx="848700" cy="404700"/>
              </a:xfrm>
              <a:prstGeom prst="roundRect">
                <a:avLst>
                  <a:gd fmla="val 16667" name="adj"/>
                </a:avLst>
              </a:prstGeom>
              <a:solidFill>
                <a:srgbClr val="FFFFFF"/>
              </a:solid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36" name="Google Shape;2136;g118fea77057_0_2521"/>
            <p:cNvPicPr preferRelativeResize="0"/>
            <p:nvPr/>
          </p:nvPicPr>
          <p:blipFill rotWithShape="1">
            <a:blip r:embed="rId25">
              <a:alphaModFix/>
            </a:blip>
            <a:srcRect b="0" l="0" r="0" t="0"/>
            <a:stretch/>
          </p:blipFill>
          <p:spPr>
            <a:xfrm>
              <a:off x="2371018" y="938528"/>
              <a:ext cx="896400" cy="312560"/>
            </a:xfrm>
            <a:prstGeom prst="rect">
              <a:avLst/>
            </a:prstGeom>
            <a:noFill/>
            <a:ln>
              <a:noFill/>
            </a:ln>
          </p:spPr>
        </p:pic>
      </p:grpSp>
      <p:grpSp>
        <p:nvGrpSpPr>
          <p:cNvPr id="2137" name="Google Shape;2137;g118fea77057_0_2521"/>
          <p:cNvGrpSpPr/>
          <p:nvPr/>
        </p:nvGrpSpPr>
        <p:grpSpPr>
          <a:xfrm>
            <a:off x="7312119" y="1322816"/>
            <a:ext cx="2673984" cy="494380"/>
            <a:chOff x="4811759" y="2904041"/>
            <a:chExt cx="1824000" cy="516000"/>
          </a:xfrm>
        </p:grpSpPr>
        <p:sp>
          <p:nvSpPr>
            <p:cNvPr id="2138" name="Google Shape;2138;g118fea77057_0_2521"/>
            <p:cNvSpPr/>
            <p:nvPr/>
          </p:nvSpPr>
          <p:spPr>
            <a:xfrm>
              <a:off x="4811759" y="2904041"/>
              <a:ext cx="1824000" cy="5160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100000"/>
                </a:lnSpc>
                <a:spcBef>
                  <a:spcPts val="1500"/>
                </a:spcBef>
                <a:spcAft>
                  <a:spcPts val="0"/>
                </a:spcAft>
                <a:buClr>
                  <a:srgbClr val="FFFFFF"/>
                </a:buClr>
                <a:buSzPts val="1700"/>
                <a:buFont typeface="Calibri"/>
                <a:buNone/>
              </a:pPr>
              <a:r>
                <a:t/>
              </a:r>
              <a:endParaRPr b="0" i="0" sz="1100" u="none" cap="none" strike="noStrike">
                <a:solidFill>
                  <a:srgbClr val="FFFFFF"/>
                </a:solidFill>
                <a:latin typeface="Avenir"/>
                <a:ea typeface="Avenir"/>
                <a:cs typeface="Avenir"/>
                <a:sym typeface="Avenir"/>
              </a:endParaRPr>
            </a:p>
            <a:p>
              <a:pPr indent="0" lvl="0" marL="0" marR="0" rtl="0" algn="l">
                <a:lnSpc>
                  <a:spcPct val="100000"/>
                </a:lnSpc>
                <a:spcBef>
                  <a:spcPts val="1500"/>
                </a:spcBef>
                <a:spcAft>
                  <a:spcPts val="0"/>
                </a:spcAft>
                <a:buClr>
                  <a:srgbClr val="FFFFFF"/>
                </a:buClr>
                <a:buSzPts val="1700"/>
                <a:buFont typeface="Calibri"/>
                <a:buNone/>
              </a:pPr>
              <a:r>
                <a:t/>
              </a:r>
              <a:endParaRPr b="0" i="0" sz="1100" u="none" cap="none" strike="noStrike">
                <a:solidFill>
                  <a:srgbClr val="FFFFFF"/>
                </a:solidFill>
                <a:latin typeface="Avenir"/>
                <a:ea typeface="Avenir"/>
                <a:cs typeface="Avenir"/>
                <a:sym typeface="Avenir"/>
              </a:endParaRPr>
            </a:p>
            <a:p>
              <a:pPr indent="0" lvl="0" marL="0" marR="0" rtl="0" algn="l">
                <a:lnSpc>
                  <a:spcPct val="100000"/>
                </a:lnSpc>
                <a:spcBef>
                  <a:spcPts val="1300"/>
                </a:spcBef>
                <a:spcAft>
                  <a:spcPts val="0"/>
                </a:spcAft>
                <a:buClr>
                  <a:srgbClr val="FFFFFF"/>
                </a:buClr>
                <a:buSzPts val="1700"/>
                <a:buFont typeface="Calibri"/>
                <a:buNone/>
              </a:pPr>
              <a:r>
                <a:t/>
              </a:r>
              <a:endParaRPr b="0" i="0" sz="1100" u="none" cap="none" strike="noStrike">
                <a:solidFill>
                  <a:srgbClr val="FFFFFF"/>
                </a:solidFill>
                <a:latin typeface="Avenir"/>
                <a:ea typeface="Avenir"/>
                <a:cs typeface="Avenir"/>
                <a:sym typeface="Avenir"/>
              </a:endParaRPr>
            </a:p>
            <a:p>
              <a:pPr indent="0" lvl="0" marL="0" marR="0" rtl="0" algn="l">
                <a:lnSpc>
                  <a:spcPct val="100000"/>
                </a:lnSpc>
                <a:spcBef>
                  <a:spcPts val="1300"/>
                </a:spcBef>
                <a:spcAft>
                  <a:spcPts val="0"/>
                </a:spcAft>
                <a:buClr>
                  <a:srgbClr val="FFFFFF"/>
                </a:buClr>
                <a:buSzPts val="1700"/>
                <a:buFont typeface="Calibri"/>
                <a:buNone/>
              </a:pPr>
              <a:r>
                <a:rPr b="0" i="0" lang="en-US" sz="1100" u="none" cap="none" strike="noStrike">
                  <a:solidFill>
                    <a:srgbClr val="FFFFFF"/>
                  </a:solidFill>
                  <a:latin typeface="Avenir"/>
                  <a:ea typeface="Avenir"/>
                  <a:cs typeface="Avenir"/>
                  <a:sym typeface="Avenir"/>
                </a:rPr>
                <a:t> </a:t>
              </a:r>
              <a:endParaRPr b="0" i="0" sz="1100" u="none" cap="none" strike="noStrike">
                <a:solidFill>
                  <a:srgbClr val="FFFFFF"/>
                </a:solidFill>
                <a:latin typeface="Avenir"/>
                <a:ea typeface="Avenir"/>
                <a:cs typeface="Avenir"/>
                <a:sym typeface="Avenir"/>
              </a:endParaRPr>
            </a:p>
          </p:txBody>
        </p:sp>
        <p:sp>
          <p:nvSpPr>
            <p:cNvPr id="2139" name="Google Shape;2139;g118fea77057_0_2521"/>
            <p:cNvSpPr txBox="1"/>
            <p:nvPr/>
          </p:nvSpPr>
          <p:spPr>
            <a:xfrm>
              <a:off x="4921725" y="3028911"/>
              <a:ext cx="561900" cy="221100"/>
            </a:xfrm>
            <a:prstGeom prst="rect">
              <a:avLst/>
            </a:prstGeom>
            <a:noFill/>
            <a:ln>
              <a:noFill/>
            </a:ln>
          </p:spPr>
          <p:txBody>
            <a:bodyPr anchorCtr="0" anchor="t" bIns="0" lIns="0" spcFirstLastPara="1" rIns="0" wrap="square" tIns="48000">
              <a:noAutofit/>
            </a:bodyPr>
            <a:lstStyle/>
            <a:p>
              <a:pPr indent="0" lvl="0" marL="0" marR="0" rtl="0" algn="l">
                <a:lnSpc>
                  <a:spcPct val="100000"/>
                </a:lnSpc>
                <a:spcBef>
                  <a:spcPts val="0"/>
                </a:spcBef>
                <a:spcAft>
                  <a:spcPts val="0"/>
                </a:spcAft>
                <a:buClr>
                  <a:srgbClr val="000000"/>
                </a:buClr>
                <a:buSzPts val="800"/>
                <a:buFont typeface="Arial"/>
                <a:buNone/>
              </a:pPr>
              <a:r>
                <a:rPr b="0" i="0" lang="en-US" sz="800" u="none" cap="none" strike="noStrike">
                  <a:solidFill>
                    <a:srgbClr val="FFFFFF"/>
                  </a:solidFill>
                  <a:latin typeface="Montserrat SemiBold"/>
                  <a:ea typeface="Montserrat SemiBold"/>
                  <a:cs typeface="Montserrat SemiBold"/>
                  <a:sym typeface="Montserrat SemiBold"/>
                </a:rPr>
                <a:t>Energy Services</a:t>
              </a:r>
              <a:endParaRPr b="0" i="0" sz="800" u="none" cap="none" strike="noStrike">
                <a:solidFill>
                  <a:srgbClr val="FFFFFF"/>
                </a:solidFill>
                <a:latin typeface="Montserrat SemiBold"/>
                <a:ea typeface="Montserrat SemiBold"/>
                <a:cs typeface="Montserrat SemiBold"/>
                <a:sym typeface="Montserrat SemiBold"/>
              </a:endParaRPr>
            </a:p>
          </p:txBody>
        </p:sp>
        <p:sp>
          <p:nvSpPr>
            <p:cNvPr id="2140" name="Google Shape;2140;g118fea77057_0_2521"/>
            <p:cNvSpPr/>
            <p:nvPr/>
          </p:nvSpPr>
          <p:spPr>
            <a:xfrm>
              <a:off x="5483625" y="2971057"/>
              <a:ext cx="1080600" cy="385800"/>
            </a:xfrm>
            <a:prstGeom prst="roundRect">
              <a:avLst>
                <a:gd fmla="val 16667" name="adj"/>
              </a:avLst>
            </a:prstGeom>
            <a:solidFill>
              <a:srgbClr val="FFFFFF"/>
            </a:solidFill>
            <a:ln cap="flat" cmpd="sng" w="9525">
              <a:solidFill>
                <a:schemeClr val="lt1"/>
              </a:solidFill>
              <a:prstDash val="solid"/>
              <a:round/>
              <a:headEnd len="sm" w="sm" type="none"/>
              <a:tailEnd len="sm" w="sm" type="none"/>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2141" name="Google Shape;2141;g118fea77057_0_2521"/>
          <p:cNvGrpSpPr/>
          <p:nvPr/>
        </p:nvGrpSpPr>
        <p:grpSpPr>
          <a:xfrm>
            <a:off x="7311870" y="1842062"/>
            <a:ext cx="2674039" cy="479994"/>
            <a:chOff x="5478998" y="1381579"/>
            <a:chExt cx="2005579" cy="360005"/>
          </a:xfrm>
        </p:grpSpPr>
        <p:grpSp>
          <p:nvGrpSpPr>
            <p:cNvPr id="2142" name="Google Shape;2142;g118fea77057_0_2521"/>
            <p:cNvGrpSpPr/>
            <p:nvPr/>
          </p:nvGrpSpPr>
          <p:grpSpPr>
            <a:xfrm>
              <a:off x="5478998" y="1381579"/>
              <a:ext cx="2005579" cy="360005"/>
              <a:chOff x="5232409" y="4001096"/>
              <a:chExt cx="1871400" cy="502800"/>
            </a:xfrm>
          </p:grpSpPr>
          <p:sp>
            <p:nvSpPr>
              <p:cNvPr id="2143" name="Google Shape;2143;g118fea77057_0_2521"/>
              <p:cNvSpPr/>
              <p:nvPr/>
            </p:nvSpPr>
            <p:spPr>
              <a:xfrm>
                <a:off x="5232409" y="4001096"/>
                <a:ext cx="1871400" cy="502800"/>
              </a:xfrm>
              <a:prstGeom prst="rect">
                <a:avLst/>
              </a:prstGeom>
              <a:solidFill>
                <a:srgbClr val="0563C1"/>
              </a:solidFill>
              <a:ln cap="flat" cmpd="sng" w="9525">
                <a:solidFill>
                  <a:schemeClr val="lt1"/>
                </a:solidFill>
                <a:prstDash val="solid"/>
                <a:round/>
                <a:headEnd len="sm" w="sm" type="none"/>
                <a:tailEnd len="sm" w="sm" type="none"/>
              </a:ln>
            </p:spPr>
            <p:txBody>
              <a:bodyPr anchorCtr="0" anchor="ctr" bIns="0" lIns="121900" spcFirstLastPara="1" rIns="0" wrap="square" tIns="0">
                <a:noAutofit/>
              </a:bodyPr>
              <a:lstStyle/>
              <a:p>
                <a:pPr indent="0" lvl="0" marL="0" marR="0" rtl="0" algn="l">
                  <a:lnSpc>
                    <a:spcPct val="100000"/>
                  </a:lnSpc>
                  <a:spcBef>
                    <a:spcPts val="0"/>
                  </a:spcBef>
                  <a:spcAft>
                    <a:spcPts val="0"/>
                  </a:spcAft>
                  <a:buClr>
                    <a:srgbClr val="FFFFFF"/>
                  </a:buClr>
                  <a:buSzPts val="1700"/>
                  <a:buFont typeface="Calibri"/>
                  <a:buNone/>
                </a:pPr>
                <a:r>
                  <a:rPr b="0" i="0" lang="en-US" sz="800" u="none" cap="none" strike="noStrike">
                    <a:solidFill>
                      <a:srgbClr val="FFFFFF"/>
                    </a:solidFill>
                    <a:latin typeface="Montserrat SemiBold"/>
                    <a:ea typeface="Montserrat SemiBold"/>
                    <a:cs typeface="Montserrat SemiBold"/>
                    <a:sym typeface="Montserrat SemiBold"/>
                  </a:rPr>
                  <a:t>Market </a:t>
                </a:r>
                <a:br>
                  <a:rPr b="0" i="0" lang="en-US" sz="8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Clearing </a:t>
                </a:r>
                <a:br>
                  <a:rPr b="0" i="0" lang="en-US" sz="8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&amp; Settlement</a:t>
                </a:r>
                <a:endParaRPr b="1" i="0" sz="500" u="none" cap="none" strike="noStrike">
                  <a:solidFill>
                    <a:srgbClr val="FFFFFF"/>
                  </a:solidFill>
                  <a:latin typeface="Avenir"/>
                  <a:ea typeface="Avenir"/>
                  <a:cs typeface="Avenir"/>
                  <a:sym typeface="Avenir"/>
                </a:endParaRPr>
              </a:p>
            </p:txBody>
          </p:sp>
          <p:sp>
            <p:nvSpPr>
              <p:cNvPr id="2144" name="Google Shape;2144;g118fea77057_0_2521"/>
              <p:cNvSpPr/>
              <p:nvPr/>
            </p:nvSpPr>
            <p:spPr>
              <a:xfrm>
                <a:off x="5916436" y="4049448"/>
                <a:ext cx="1113600" cy="400200"/>
              </a:xfrm>
              <a:prstGeom prst="roundRect">
                <a:avLst>
                  <a:gd fmla="val 16667" name="adj"/>
                </a:avLst>
              </a:prstGeom>
              <a:solidFill>
                <a:srgbClr val="FFFFF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45" name="Google Shape;2145;g118fea77057_0_2521"/>
            <p:cNvPicPr preferRelativeResize="0"/>
            <p:nvPr/>
          </p:nvPicPr>
          <p:blipFill rotWithShape="1">
            <a:blip r:embed="rId26">
              <a:alphaModFix/>
            </a:blip>
            <a:srcRect b="0" l="0" r="0" t="0"/>
            <a:stretch/>
          </p:blipFill>
          <p:spPr>
            <a:xfrm>
              <a:off x="6347961" y="1408977"/>
              <a:ext cx="878775" cy="295148"/>
            </a:xfrm>
            <a:prstGeom prst="rect">
              <a:avLst/>
            </a:prstGeom>
            <a:noFill/>
            <a:ln>
              <a:noFill/>
            </a:ln>
          </p:spPr>
        </p:pic>
      </p:grpSp>
      <p:grpSp>
        <p:nvGrpSpPr>
          <p:cNvPr id="2146" name="Google Shape;2146;g118fea77057_0_2521"/>
          <p:cNvGrpSpPr/>
          <p:nvPr/>
        </p:nvGrpSpPr>
        <p:grpSpPr>
          <a:xfrm>
            <a:off x="1900523" y="4941377"/>
            <a:ext cx="1969908" cy="429356"/>
            <a:chOff x="1641000" y="1121613"/>
            <a:chExt cx="1801800" cy="382500"/>
          </a:xfrm>
        </p:grpSpPr>
        <p:sp>
          <p:nvSpPr>
            <p:cNvPr id="2147" name="Google Shape;2147;g118fea77057_0_2521"/>
            <p:cNvSpPr/>
            <p:nvPr/>
          </p:nvSpPr>
          <p:spPr>
            <a:xfrm>
              <a:off x="1641000" y="1121613"/>
              <a:ext cx="1801800" cy="382500"/>
            </a:xfrm>
            <a:prstGeom prst="rect">
              <a:avLst/>
            </a:prstGeom>
            <a:solidFill>
              <a:srgbClr val="0563C1"/>
            </a:solidFill>
            <a:ln cap="flat" cmpd="sng" w="9525">
              <a:solidFill>
                <a:srgbClr val="E6E6E6"/>
              </a:solidFill>
              <a:prstDash val="solid"/>
              <a:round/>
              <a:headEnd len="sm" w="sm" type="none"/>
              <a:tailEnd len="sm" w="sm" type="none"/>
            </a:ln>
          </p:spPr>
          <p:txBody>
            <a:bodyPr anchorCtr="0" anchor="ctr" bIns="121900" lIns="182875" spcFirstLastPara="1" rIns="121900" wrap="square" tIns="121900">
              <a:noAutofit/>
            </a:bodyPr>
            <a:lstStyle/>
            <a:p>
              <a:pPr indent="0" lvl="0" marL="0" marR="0" rtl="0" algn="l">
                <a:lnSpc>
                  <a:spcPct val="100000"/>
                </a:lnSpc>
                <a:spcBef>
                  <a:spcPts val="0"/>
                </a:spcBef>
                <a:spcAft>
                  <a:spcPts val="0"/>
                </a:spcAft>
                <a:buClr>
                  <a:srgbClr val="000000"/>
                </a:buClr>
                <a:buSzPts val="1500"/>
                <a:buFont typeface="Arial"/>
                <a:buNone/>
              </a:pPr>
              <a:r>
                <a:rPr b="0" i="0" lang="en-US" sz="800" u="none" cap="none" strike="noStrike">
                  <a:solidFill>
                    <a:srgbClr val="FFFFFF"/>
                  </a:solidFill>
                  <a:latin typeface="Montserrat SemiBold"/>
                  <a:ea typeface="Montserrat SemiBold"/>
                  <a:cs typeface="Montserrat SemiBold"/>
                  <a:sym typeface="Montserrat SemiBold"/>
                </a:rPr>
                <a:t>Multiprotocol </a:t>
              </a:r>
              <a:br>
                <a:rPr b="0" i="0" lang="en-US" sz="800" u="none" cap="none" strike="noStrike">
                  <a:solidFill>
                    <a:srgbClr val="FFFFFF"/>
                  </a:solidFill>
                  <a:latin typeface="Montserrat SemiBold"/>
                  <a:ea typeface="Montserrat SemiBold"/>
                  <a:cs typeface="Montserrat SemiBold"/>
                  <a:sym typeface="Montserrat SemiBold"/>
                </a:rPr>
              </a:br>
              <a:r>
                <a:rPr b="0" i="0" lang="en-US" sz="800" u="none" cap="none" strike="noStrike">
                  <a:solidFill>
                    <a:srgbClr val="FFFFFF"/>
                  </a:solidFill>
                  <a:latin typeface="Montserrat SemiBold"/>
                  <a:ea typeface="Montserrat SemiBold"/>
                  <a:cs typeface="Montserrat SemiBold"/>
                  <a:sym typeface="Montserrat SemiBold"/>
                </a:rPr>
                <a:t>Gateway</a:t>
              </a:r>
              <a:endParaRPr b="1" i="0" sz="800" u="none" cap="none" strike="noStrike">
                <a:solidFill>
                  <a:srgbClr val="FFFFFF"/>
                </a:solidFill>
                <a:latin typeface="Montserrat"/>
                <a:ea typeface="Montserrat"/>
                <a:cs typeface="Montserrat"/>
                <a:sym typeface="Montserrat"/>
              </a:endParaRPr>
            </a:p>
          </p:txBody>
        </p:sp>
        <p:sp>
          <p:nvSpPr>
            <p:cNvPr id="2148" name="Google Shape;2148;g118fea77057_0_2521"/>
            <p:cNvSpPr/>
            <p:nvPr/>
          </p:nvSpPr>
          <p:spPr>
            <a:xfrm>
              <a:off x="2542637" y="1134577"/>
              <a:ext cx="792000" cy="348000"/>
            </a:xfrm>
            <a:prstGeom prst="roundRect">
              <a:avLst>
                <a:gd fmla="val 16667" name="adj"/>
              </a:avLst>
            </a:prstGeom>
            <a:solidFill>
              <a:srgbClr val="FFFFFF"/>
            </a:solidFill>
            <a:ln cap="flat" cmpd="sng" w="12700">
              <a:solidFill>
                <a:srgbClr val="0070C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FFFFFF"/>
                </a:buClr>
                <a:buSzPts val="1900"/>
                <a:buFont typeface="Avenir"/>
                <a:buNone/>
              </a:pPr>
              <a:r>
                <a:t/>
              </a:r>
              <a:endParaRPr b="0" i="0" sz="1900" u="none" cap="none" strike="noStrike">
                <a:solidFill>
                  <a:srgbClr val="FFFFFF"/>
                </a:solidFill>
                <a:latin typeface="Century Gothic"/>
                <a:ea typeface="Century Gothic"/>
                <a:cs typeface="Century Gothic"/>
                <a:sym typeface="Century Gothic"/>
              </a:endParaRPr>
            </a:p>
          </p:txBody>
        </p:sp>
        <p:pic>
          <p:nvPicPr>
            <p:cNvPr id="2149" name="Google Shape;2149;g118fea77057_0_2521"/>
            <p:cNvPicPr preferRelativeResize="0"/>
            <p:nvPr/>
          </p:nvPicPr>
          <p:blipFill rotWithShape="1">
            <a:blip r:embed="rId27">
              <a:alphaModFix/>
            </a:blip>
            <a:srcRect b="0" l="0" r="0" t="0"/>
            <a:stretch/>
          </p:blipFill>
          <p:spPr>
            <a:xfrm>
              <a:off x="2692709" y="1188574"/>
              <a:ext cx="583904" cy="274414"/>
            </a:xfrm>
            <a:prstGeom prst="rect">
              <a:avLst/>
            </a:prstGeom>
            <a:noFill/>
            <a:ln>
              <a:noFill/>
            </a:ln>
          </p:spPr>
        </p:pic>
      </p:grpSp>
      <p:pic>
        <p:nvPicPr>
          <p:cNvPr id="2150" name="Google Shape;2150;g118fea77057_0_2521"/>
          <p:cNvPicPr preferRelativeResize="0"/>
          <p:nvPr/>
        </p:nvPicPr>
        <p:blipFill rotWithShape="1">
          <a:blip r:embed="rId28">
            <a:alphaModFix/>
          </a:blip>
          <a:srcRect b="0" l="0" r="0" t="0"/>
          <a:stretch/>
        </p:blipFill>
        <p:spPr>
          <a:xfrm>
            <a:off x="8346162" y="1426388"/>
            <a:ext cx="1457224" cy="30251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4" name="Shape 2154"/>
        <p:cNvGrpSpPr/>
        <p:nvPr/>
      </p:nvGrpSpPr>
      <p:grpSpPr>
        <a:xfrm>
          <a:off x="0" y="0"/>
          <a:ext cx="0" cy="0"/>
          <a:chOff x="0" y="0"/>
          <a:chExt cx="0" cy="0"/>
        </a:xfrm>
      </p:grpSpPr>
      <p:sp>
        <p:nvSpPr>
          <p:cNvPr id="2155" name="Google Shape;2155;g1130fa95cc5_2_73"/>
          <p:cNvSpPr txBox="1"/>
          <p:nvPr>
            <p:ph type="title"/>
          </p:nvPr>
        </p:nvSpPr>
        <p:spPr>
          <a:xfrm>
            <a:off x="616933" y="399667"/>
            <a:ext cx="10906800" cy="6075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US"/>
              <a:t>Better s</a:t>
            </a:r>
            <a:r>
              <a:rPr lang="en-US">
                <a:extLst>
                  <a:ext uri="http://customooxmlschemas.google.com/">
                    <go:slidesCustomData xmlns:go="http://customooxmlschemas.google.com/" textRoundtripDataId="1"/>
                  </a:ext>
                </a:extLst>
              </a:rPr>
              <a:t>ecurity</a:t>
            </a:r>
            <a:r>
              <a:rPr lang="en-US"/>
              <a:t> practices in projects</a:t>
            </a:r>
            <a:endParaRPr/>
          </a:p>
        </p:txBody>
      </p:sp>
      <p:sp>
        <p:nvSpPr>
          <p:cNvPr id="2156" name="Google Shape;2156;g1130fa95cc5_2_73"/>
          <p:cNvSpPr/>
          <p:nvPr/>
        </p:nvSpPr>
        <p:spPr>
          <a:xfrm>
            <a:off x="295200" y="1574900"/>
            <a:ext cx="11690100" cy="13728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2157" name="Google Shape;2157;g1130fa95cc5_2_73"/>
          <p:cNvSpPr txBox="1"/>
          <p:nvPr/>
        </p:nvSpPr>
        <p:spPr>
          <a:xfrm>
            <a:off x="781454" y="1994500"/>
            <a:ext cx="11115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latin typeface="Century Gothic"/>
                <a:ea typeface="Century Gothic"/>
                <a:cs typeface="Century Gothic"/>
                <a:sym typeface="Century Gothic"/>
              </a:rPr>
              <a:t>2020</a:t>
            </a:r>
            <a:endParaRPr b="1" sz="1900">
              <a:latin typeface="Century Gothic"/>
              <a:ea typeface="Century Gothic"/>
              <a:cs typeface="Century Gothic"/>
              <a:sym typeface="Century Gothic"/>
            </a:endParaRPr>
          </a:p>
        </p:txBody>
      </p:sp>
      <p:sp>
        <p:nvSpPr>
          <p:cNvPr id="2158" name="Google Shape;2158;g1130fa95cc5_2_73"/>
          <p:cNvSpPr txBox="1"/>
          <p:nvPr/>
        </p:nvSpPr>
        <p:spPr>
          <a:xfrm>
            <a:off x="5012125" y="1994500"/>
            <a:ext cx="13611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latin typeface="Century Gothic"/>
                <a:ea typeface="Century Gothic"/>
                <a:cs typeface="Century Gothic"/>
                <a:sym typeface="Century Gothic"/>
              </a:rPr>
              <a:t>2021</a:t>
            </a:r>
            <a:endParaRPr b="1" sz="1900">
              <a:latin typeface="Century Gothic"/>
              <a:ea typeface="Century Gothic"/>
              <a:cs typeface="Century Gothic"/>
              <a:sym typeface="Century Gothic"/>
            </a:endParaRPr>
          </a:p>
        </p:txBody>
      </p:sp>
      <p:sp>
        <p:nvSpPr>
          <p:cNvPr id="2159" name="Google Shape;2159;g1130fa95cc5_2_73"/>
          <p:cNvSpPr txBox="1"/>
          <p:nvPr/>
        </p:nvSpPr>
        <p:spPr>
          <a:xfrm>
            <a:off x="9384265" y="1994500"/>
            <a:ext cx="17382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latin typeface="Century Gothic"/>
                <a:ea typeface="Century Gothic"/>
                <a:cs typeface="Century Gothic"/>
                <a:sym typeface="Century Gothic"/>
              </a:rPr>
              <a:t>2022</a:t>
            </a:r>
            <a:endParaRPr b="1" sz="1900">
              <a:latin typeface="Century Gothic"/>
              <a:ea typeface="Century Gothic"/>
              <a:cs typeface="Century Gothic"/>
              <a:sym typeface="Century Gothic"/>
            </a:endParaRPr>
          </a:p>
        </p:txBody>
      </p:sp>
      <p:sp>
        <p:nvSpPr>
          <p:cNvPr id="2160" name="Google Shape;2160;g1130fa95cc5_2_73"/>
          <p:cNvSpPr txBox="1"/>
          <p:nvPr/>
        </p:nvSpPr>
        <p:spPr>
          <a:xfrm>
            <a:off x="295200" y="2921000"/>
            <a:ext cx="2878500" cy="985200"/>
          </a:xfrm>
          <a:prstGeom prst="rect">
            <a:avLst/>
          </a:prstGeom>
          <a:noFill/>
          <a:ln>
            <a:noFill/>
          </a:ln>
        </p:spPr>
        <p:txBody>
          <a:bodyPr anchorCtr="0" anchor="t" bIns="121900" lIns="121900" spcFirstLastPara="1" rIns="121900" wrap="square" tIns="121900">
            <a:spAutoFit/>
          </a:bodyPr>
          <a:lstStyle/>
          <a:p>
            <a:pPr indent="-406400" lvl="0" marL="355600" rtl="0" algn="l">
              <a:spcBef>
                <a:spcPts val="0"/>
              </a:spcBef>
              <a:spcAft>
                <a:spcPts val="0"/>
              </a:spcAft>
              <a:buSzPts val="1600"/>
              <a:buFont typeface="Century Gothic"/>
              <a:buAutoNum type="arabicPeriod"/>
            </a:pPr>
            <a:r>
              <a:rPr lang="en-US" sz="1600">
                <a:latin typeface="Century Gothic"/>
                <a:ea typeface="Century Gothic"/>
                <a:cs typeface="Century Gothic"/>
                <a:sym typeface="Century Gothic"/>
              </a:rPr>
              <a:t>OpenSSF Badging introduced to all existing projects</a:t>
            </a:r>
            <a:endParaRPr sz="1600">
              <a:latin typeface="Century Gothic"/>
              <a:ea typeface="Century Gothic"/>
              <a:cs typeface="Century Gothic"/>
              <a:sym typeface="Century Gothic"/>
            </a:endParaRPr>
          </a:p>
        </p:txBody>
      </p:sp>
      <p:sp>
        <p:nvSpPr>
          <p:cNvPr id="2161" name="Google Shape;2161;g1130fa95cc5_2_73"/>
          <p:cNvSpPr txBox="1"/>
          <p:nvPr/>
        </p:nvSpPr>
        <p:spPr>
          <a:xfrm>
            <a:off x="3334000" y="2921000"/>
            <a:ext cx="2660700" cy="2216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600">
                <a:latin typeface="Century Gothic"/>
                <a:ea typeface="Century Gothic"/>
                <a:cs typeface="Century Gothic"/>
                <a:sym typeface="Century Gothic"/>
              </a:rPr>
              <a:t>2. Project Lifecycle strengthened to require </a:t>
            </a:r>
            <a:r>
              <a:rPr lang="en-US" sz="1600">
                <a:solidFill>
                  <a:schemeClr val="dk1"/>
                </a:solidFill>
                <a:latin typeface="Century Gothic"/>
                <a:ea typeface="Century Gothic"/>
                <a:cs typeface="Century Gothic"/>
                <a:sym typeface="Century Gothic"/>
              </a:rPr>
              <a:t>OpenSSF Badges at different stages</a:t>
            </a:r>
            <a:endParaRPr sz="1600">
              <a:solidFill>
                <a:schemeClr val="dk1"/>
              </a:solidFill>
              <a:latin typeface="Century Gothic"/>
              <a:ea typeface="Century Gothic"/>
              <a:cs typeface="Century Gothic"/>
              <a:sym typeface="Century Gothic"/>
            </a:endParaRPr>
          </a:p>
          <a:p>
            <a:pPr indent="0" lvl="0" marL="0" rtl="0" algn="l">
              <a:spcBef>
                <a:spcPts val="0"/>
              </a:spcBef>
              <a:spcAft>
                <a:spcPts val="0"/>
              </a:spcAft>
              <a:buNone/>
            </a:pPr>
            <a:r>
              <a:t/>
            </a:r>
            <a:endParaRPr sz="1600">
              <a:solidFill>
                <a:schemeClr val="dk1"/>
              </a:solidFill>
              <a:latin typeface="Century Gothic"/>
              <a:ea typeface="Century Gothic"/>
              <a:cs typeface="Century Gothic"/>
              <a:sym typeface="Century Gothic"/>
            </a:endParaRPr>
          </a:p>
          <a:p>
            <a:pPr indent="-406400" lvl="0" marL="355600" rtl="0" algn="l">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Incubation: Passing</a:t>
            </a:r>
            <a:endParaRPr sz="1600">
              <a:solidFill>
                <a:schemeClr val="dk1"/>
              </a:solidFill>
              <a:latin typeface="Century Gothic"/>
              <a:ea typeface="Century Gothic"/>
              <a:cs typeface="Century Gothic"/>
              <a:sym typeface="Century Gothic"/>
            </a:endParaRPr>
          </a:p>
          <a:p>
            <a:pPr indent="-406400" lvl="0" marL="355600" rtl="0" algn="l">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Early Adoption: Silver</a:t>
            </a:r>
            <a:endParaRPr sz="1600">
              <a:solidFill>
                <a:schemeClr val="dk1"/>
              </a:solidFill>
              <a:latin typeface="Century Gothic"/>
              <a:ea typeface="Century Gothic"/>
              <a:cs typeface="Century Gothic"/>
              <a:sym typeface="Century Gothic"/>
            </a:endParaRPr>
          </a:p>
          <a:p>
            <a:pPr indent="-406400" lvl="0" marL="355600" rtl="0" algn="l">
              <a:spcBef>
                <a:spcPts val="0"/>
              </a:spcBef>
              <a:spcAft>
                <a:spcPts val="0"/>
              </a:spcAft>
              <a:buClr>
                <a:schemeClr val="dk1"/>
              </a:buClr>
              <a:buSzPts val="1600"/>
              <a:buFont typeface="Century Gothic"/>
              <a:buChar char="-"/>
            </a:pPr>
            <a:r>
              <a:rPr lang="en-US" sz="1600">
                <a:solidFill>
                  <a:schemeClr val="dk1"/>
                </a:solidFill>
                <a:latin typeface="Century Gothic"/>
                <a:ea typeface="Century Gothic"/>
                <a:cs typeface="Century Gothic"/>
                <a:sym typeface="Century Gothic"/>
              </a:rPr>
              <a:t>Graduated: Gold</a:t>
            </a:r>
            <a:endParaRPr sz="1600">
              <a:solidFill>
                <a:schemeClr val="dk1"/>
              </a:solidFill>
              <a:latin typeface="Century Gothic"/>
              <a:ea typeface="Century Gothic"/>
              <a:cs typeface="Century Gothic"/>
              <a:sym typeface="Century Gothic"/>
            </a:endParaRPr>
          </a:p>
        </p:txBody>
      </p:sp>
      <p:sp>
        <p:nvSpPr>
          <p:cNvPr id="2162" name="Google Shape;2162;g1130fa95cc5_2_73"/>
          <p:cNvSpPr txBox="1"/>
          <p:nvPr/>
        </p:nvSpPr>
        <p:spPr>
          <a:xfrm>
            <a:off x="6126800" y="2921000"/>
            <a:ext cx="2878500" cy="19701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600">
                <a:latin typeface="Century Gothic"/>
                <a:ea typeface="Century Gothic"/>
                <a:cs typeface="Century Gothic"/>
                <a:sym typeface="Century Gothic"/>
              </a:rPr>
              <a:t>3. License Scanning Service added with all projects having SBOMs built on a regular basis</a:t>
            </a:r>
            <a:endParaRPr sz="1600">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4. LFX Security and Insights enabled for all projects</a:t>
            </a:r>
            <a:endParaRPr sz="1600">
              <a:latin typeface="Century Gothic"/>
              <a:ea typeface="Century Gothic"/>
              <a:cs typeface="Century Gothic"/>
              <a:sym typeface="Century Gothic"/>
            </a:endParaRPr>
          </a:p>
        </p:txBody>
      </p:sp>
      <p:sp>
        <p:nvSpPr>
          <p:cNvPr id="2163" name="Google Shape;2163;g1130fa95cc5_2_73"/>
          <p:cNvSpPr txBox="1"/>
          <p:nvPr/>
        </p:nvSpPr>
        <p:spPr>
          <a:xfrm>
            <a:off x="9457467" y="2921000"/>
            <a:ext cx="2660700" cy="27090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600">
                <a:latin typeface="Century Gothic"/>
                <a:ea typeface="Century Gothic"/>
                <a:cs typeface="Century Gothic"/>
                <a:sym typeface="Century Gothic"/>
              </a:rPr>
              <a:t>5. Focus on project maturity, which will bring projects to have higher levels of OpenSSF badges</a:t>
            </a:r>
            <a:endParaRPr sz="1600">
              <a:latin typeface="Century Gothic"/>
              <a:ea typeface="Century Gothic"/>
              <a:cs typeface="Century Gothic"/>
              <a:sym typeface="Century Gothic"/>
            </a:endParaRPr>
          </a:p>
          <a:p>
            <a:pPr indent="0" lvl="0" marL="0" rtl="0" algn="l">
              <a:spcBef>
                <a:spcPts val="0"/>
              </a:spcBef>
              <a:spcAft>
                <a:spcPts val="0"/>
              </a:spcAft>
              <a:buNone/>
            </a:pPr>
            <a:r>
              <a:t/>
            </a:r>
            <a:endParaRPr sz="1600">
              <a:latin typeface="Century Gothic"/>
              <a:ea typeface="Century Gothic"/>
              <a:cs typeface="Century Gothic"/>
              <a:sym typeface="Century Gothic"/>
            </a:endParaRPr>
          </a:p>
          <a:p>
            <a:pPr indent="0" lvl="0" marL="0" rtl="0" algn="l">
              <a:spcBef>
                <a:spcPts val="0"/>
              </a:spcBef>
              <a:spcAft>
                <a:spcPts val="0"/>
              </a:spcAft>
              <a:buNone/>
            </a:pPr>
            <a:r>
              <a:rPr lang="en-US" sz="1600">
                <a:latin typeface="Century Gothic"/>
                <a:ea typeface="Century Gothic"/>
                <a:cs typeface="Century Gothic"/>
                <a:sym typeface="Century Gothic"/>
              </a:rPr>
              <a:t>6. Third-party security audit funding for Graduated Project (pending funding)</a:t>
            </a:r>
            <a:endParaRPr sz="1600">
              <a:latin typeface="Century Gothic"/>
              <a:ea typeface="Century Gothic"/>
              <a:cs typeface="Century Gothic"/>
              <a:sym typeface="Century Gothic"/>
            </a:endParaRPr>
          </a:p>
        </p:txBody>
      </p:sp>
      <p:cxnSp>
        <p:nvCxnSpPr>
          <p:cNvPr id="2164" name="Google Shape;2164;g1130fa95cc5_2_73"/>
          <p:cNvCxnSpPr/>
          <p:nvPr/>
        </p:nvCxnSpPr>
        <p:spPr>
          <a:xfrm flipH="1" rot="10800000">
            <a:off x="2939033" y="3446633"/>
            <a:ext cx="14700" cy="1948500"/>
          </a:xfrm>
          <a:prstGeom prst="straightConnector1">
            <a:avLst/>
          </a:prstGeom>
          <a:noFill/>
          <a:ln cap="flat" cmpd="sng" w="9525">
            <a:solidFill>
              <a:schemeClr val="dk2"/>
            </a:solidFill>
            <a:prstDash val="solid"/>
            <a:round/>
            <a:headEnd len="med" w="med" type="none"/>
            <a:tailEnd len="med" w="med" type="none"/>
          </a:ln>
        </p:spPr>
      </p:cxnSp>
      <p:cxnSp>
        <p:nvCxnSpPr>
          <p:cNvPr id="2165" name="Google Shape;2165;g1130fa95cc5_2_73"/>
          <p:cNvCxnSpPr/>
          <p:nvPr/>
        </p:nvCxnSpPr>
        <p:spPr>
          <a:xfrm flipH="1" rot="10800000">
            <a:off x="9162700" y="3446633"/>
            <a:ext cx="14700" cy="19485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g118fea77057_0_3239"/>
          <p:cNvSpPr txBox="1"/>
          <p:nvPr>
            <p:ph type="title"/>
          </p:nvPr>
        </p:nvSpPr>
        <p:spPr>
          <a:xfrm>
            <a:off x="616950" y="501271"/>
            <a:ext cx="10873500" cy="624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en-US"/>
              <a:t>LF Energy can host three sorts of projects</a:t>
            </a:r>
            <a:endParaRPr/>
          </a:p>
        </p:txBody>
      </p:sp>
      <p:sp>
        <p:nvSpPr>
          <p:cNvPr id="2172" name="Google Shape;2172;g118fea77057_0_3239"/>
          <p:cNvSpPr txBox="1"/>
          <p:nvPr>
            <p:ph idx="1" type="body"/>
          </p:nvPr>
        </p:nvSpPr>
        <p:spPr>
          <a:xfrm>
            <a:off x="616946" y="1386840"/>
            <a:ext cx="10873500" cy="4436400"/>
          </a:xfrm>
          <a:prstGeom prst="rect">
            <a:avLst/>
          </a:prstGeom>
          <a:noFill/>
          <a:ln>
            <a:noFill/>
          </a:ln>
        </p:spPr>
        <p:txBody>
          <a:bodyPr anchorCtr="0" anchor="t" bIns="0" lIns="0" spcFirstLastPara="1" rIns="0" wrap="square" tIns="0">
            <a:noAutofit/>
          </a:bodyPr>
          <a:lstStyle/>
          <a:p>
            <a:pPr indent="-381000" lvl="0" marL="457200" rtl="0" algn="l">
              <a:lnSpc>
                <a:spcPct val="100000"/>
              </a:lnSpc>
              <a:spcBef>
                <a:spcPts val="1200"/>
              </a:spcBef>
              <a:spcAft>
                <a:spcPts val="0"/>
              </a:spcAft>
              <a:buSzPts val="2400"/>
              <a:buAutoNum type="arabicPeriod"/>
            </a:pPr>
            <a:r>
              <a:rPr lang="en-US"/>
              <a:t>Open Source software</a:t>
            </a:r>
            <a:endParaRPr/>
          </a:p>
          <a:p>
            <a:pPr indent="-381000" lvl="0" marL="457200" rtl="0" algn="l">
              <a:lnSpc>
                <a:spcPct val="100000"/>
              </a:lnSpc>
              <a:spcBef>
                <a:spcPts val="0"/>
              </a:spcBef>
              <a:spcAft>
                <a:spcPts val="0"/>
              </a:spcAft>
              <a:buSzPts val="2400"/>
              <a:buAutoNum type="arabicPeriod"/>
            </a:pPr>
            <a:r>
              <a:rPr lang="en-US"/>
              <a:t>Open specifications using either the </a:t>
            </a:r>
            <a:r>
              <a:rPr lang="en-US" u="sng">
                <a:solidFill>
                  <a:schemeClr val="hlink"/>
                </a:solidFill>
                <a:hlinkClick r:id="rId3"/>
              </a:rPr>
              <a:t>Joint Development Foundation </a:t>
            </a:r>
            <a:r>
              <a:rPr lang="en-US"/>
              <a:t>framework or the </a:t>
            </a:r>
            <a:r>
              <a:rPr lang="en-US" u="sng">
                <a:solidFill>
                  <a:schemeClr val="hlink"/>
                </a:solidFill>
                <a:hlinkClick r:id="rId4"/>
              </a:rPr>
              <a:t>Community Specification 1.0</a:t>
            </a:r>
            <a:endParaRPr/>
          </a:p>
          <a:p>
            <a:pPr indent="-381000" lvl="0" marL="457200" rtl="0" algn="l">
              <a:lnSpc>
                <a:spcPct val="100000"/>
              </a:lnSpc>
              <a:spcBef>
                <a:spcPts val="0"/>
              </a:spcBef>
              <a:spcAft>
                <a:spcPts val="0"/>
              </a:spcAft>
              <a:buSzPts val="2400"/>
              <a:buAutoNum type="arabicPeriod"/>
            </a:pPr>
            <a:r>
              <a:rPr lang="en-US"/>
              <a:t>Open hardware design using the Community Specification 1.0</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5" name="Shape 1205"/>
        <p:cNvGrpSpPr/>
        <p:nvPr/>
      </p:nvGrpSpPr>
      <p:grpSpPr>
        <a:xfrm>
          <a:off x="0" y="0"/>
          <a:ext cx="0" cy="0"/>
          <a:chOff x="0" y="0"/>
          <a:chExt cx="0" cy="0"/>
        </a:xfrm>
      </p:grpSpPr>
      <p:sp>
        <p:nvSpPr>
          <p:cNvPr id="1206" name="Google Shape;1206;g118fea77057_0_195"/>
          <p:cNvSpPr txBox="1"/>
          <p:nvPr/>
        </p:nvSpPr>
        <p:spPr>
          <a:xfrm>
            <a:off x="372036" y="2766220"/>
            <a:ext cx="11448000" cy="1325700"/>
          </a:xfrm>
          <a:prstGeom prst="rect">
            <a:avLst/>
          </a:prstGeom>
          <a:noFill/>
          <a:ln>
            <a:noFill/>
          </a:ln>
        </p:spPr>
        <p:txBody>
          <a:bodyPr anchorCtr="0" anchor="ctr" bIns="45700" lIns="91400" spcFirstLastPara="1" rIns="91400" wrap="square" tIns="45700">
            <a:noAutofit/>
          </a:bodyPr>
          <a:lstStyle/>
          <a:p>
            <a:pPr indent="0" lvl="0" marL="0" marR="0" rtl="0" algn="ctr">
              <a:lnSpc>
                <a:spcPct val="90000"/>
              </a:lnSpc>
              <a:spcBef>
                <a:spcPts val="0"/>
              </a:spcBef>
              <a:spcAft>
                <a:spcPts val="0"/>
              </a:spcAft>
              <a:buClr>
                <a:srgbClr val="000000"/>
              </a:buClr>
              <a:buSzPts val="4400"/>
              <a:buFont typeface="Arial"/>
              <a:buNone/>
            </a:pPr>
            <a:r>
              <a:rPr b="0" i="0" lang="en-US" sz="4400" u="none" cap="none" strike="noStrike">
                <a:solidFill>
                  <a:srgbClr val="A1A1A4"/>
                </a:solidFill>
                <a:latin typeface="Arial"/>
                <a:ea typeface="Arial"/>
                <a:cs typeface="Arial"/>
                <a:sym typeface="Arial"/>
              </a:rPr>
              <a:t>Remove carbon from our </a:t>
            </a:r>
            <a:r>
              <a:rPr b="1" i="0" lang="en-US" sz="4400" u="none" cap="none" strike="noStrike">
                <a:solidFill>
                  <a:schemeClr val="dk1"/>
                </a:solidFill>
                <a:latin typeface="Arial"/>
                <a:ea typeface="Arial"/>
                <a:cs typeface="Arial"/>
                <a:sym typeface="Arial"/>
              </a:rPr>
              <a:t>power, buildings,</a:t>
            </a:r>
            <a:r>
              <a:rPr b="0" i="0" lang="en-US" sz="4400" u="none" cap="none" strike="noStrike">
                <a:solidFill>
                  <a:srgbClr val="A1A1A4"/>
                </a:solidFill>
                <a:latin typeface="Arial"/>
                <a:ea typeface="Arial"/>
                <a:cs typeface="Arial"/>
                <a:sym typeface="Arial"/>
              </a:rPr>
              <a:t> and </a:t>
            </a:r>
            <a:r>
              <a:rPr b="1" i="0" lang="en-US" sz="4400" u="none" cap="none" strike="noStrike">
                <a:solidFill>
                  <a:schemeClr val="dk1"/>
                </a:solidFill>
                <a:latin typeface="Arial"/>
                <a:ea typeface="Arial"/>
                <a:cs typeface="Arial"/>
                <a:sym typeface="Arial"/>
              </a:rPr>
              <a:t>transportation</a:t>
            </a:r>
            <a:r>
              <a:rPr b="0" i="0" lang="en-US" sz="4400" u="none" cap="none" strike="noStrike">
                <a:solidFill>
                  <a:srgbClr val="A1A1A4"/>
                </a:solidFill>
                <a:latin typeface="Arial"/>
                <a:ea typeface="Arial"/>
                <a:cs typeface="Arial"/>
                <a:sym typeface="Arial"/>
              </a:rPr>
              <a:t> systems to provide </a:t>
            </a:r>
            <a:r>
              <a:rPr b="1" i="0" lang="en-US" sz="4400" u="none" cap="none" strike="noStrike">
                <a:solidFill>
                  <a:srgbClr val="168FDF"/>
                </a:solidFill>
                <a:latin typeface="Arial"/>
                <a:ea typeface="Arial"/>
                <a:cs typeface="Arial"/>
                <a:sym typeface="Arial"/>
              </a:rPr>
              <a:t>75% of the reduction in CO</a:t>
            </a:r>
            <a:r>
              <a:rPr b="1" baseline="30000" i="0" lang="en-US" sz="4400" u="none" cap="none" strike="noStrike">
                <a:solidFill>
                  <a:srgbClr val="168FDF"/>
                </a:solidFill>
                <a:latin typeface="Arial"/>
                <a:ea typeface="Arial"/>
                <a:cs typeface="Arial"/>
                <a:sym typeface="Arial"/>
              </a:rPr>
              <a:t>2</a:t>
            </a:r>
            <a:r>
              <a:rPr b="1" i="0" lang="en-US" sz="4400" u="none" cap="none" strike="noStrike">
                <a:solidFill>
                  <a:srgbClr val="168FDF"/>
                </a:solidFill>
                <a:latin typeface="Arial"/>
                <a:ea typeface="Arial"/>
                <a:cs typeface="Arial"/>
                <a:sym typeface="Arial"/>
              </a:rPr>
              <a:t> emissions </a:t>
            </a:r>
            <a:r>
              <a:rPr b="0" i="0" lang="en-US" sz="4400" u="none" cap="none" strike="noStrike">
                <a:solidFill>
                  <a:srgbClr val="A1A1A4"/>
                </a:solidFill>
                <a:latin typeface="Arial"/>
                <a:ea typeface="Arial"/>
                <a:cs typeface="Arial"/>
                <a:sym typeface="Arial"/>
              </a:rPr>
              <a:t>that we need to stay below 1.5°C</a:t>
            </a:r>
            <a:endParaRPr b="0" i="0" sz="1900" u="none" cap="none" strike="noStrike">
              <a:solidFill>
                <a:srgbClr val="168FDF"/>
              </a:solidFill>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6" name="Shape 2176"/>
        <p:cNvGrpSpPr/>
        <p:nvPr/>
      </p:nvGrpSpPr>
      <p:grpSpPr>
        <a:xfrm>
          <a:off x="0" y="0"/>
          <a:ext cx="0" cy="0"/>
          <a:chOff x="0" y="0"/>
          <a:chExt cx="0" cy="0"/>
        </a:xfrm>
      </p:grpSpPr>
      <p:sp>
        <p:nvSpPr>
          <p:cNvPr id="2177" name="Google Shape;2177;g118fea77057_0_3265"/>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4000"/>
              <a:buNone/>
            </a:pPr>
            <a:r>
              <a:rPr lang="en-US"/>
              <a:t>Other areas of focus </a:t>
            </a:r>
            <a:r>
              <a:rPr lang="en-US" sz="2300"/>
              <a:t>- research, training, case studies, policy</a:t>
            </a:r>
            <a:endParaRPr sz="2300"/>
          </a:p>
        </p:txBody>
      </p:sp>
      <p:pic>
        <p:nvPicPr>
          <p:cNvPr id="2178" name="Google Shape;2178;g118fea77057_0_3265"/>
          <p:cNvPicPr preferRelativeResize="0"/>
          <p:nvPr/>
        </p:nvPicPr>
        <p:blipFill rotWithShape="1">
          <a:blip r:embed="rId3">
            <a:alphaModFix/>
          </a:blip>
          <a:srcRect b="0" l="0" r="0" t="0"/>
          <a:stretch/>
        </p:blipFill>
        <p:spPr>
          <a:xfrm>
            <a:off x="225996" y="1544250"/>
            <a:ext cx="3140001" cy="4081099"/>
          </a:xfrm>
          <a:prstGeom prst="rect">
            <a:avLst/>
          </a:prstGeom>
          <a:noFill/>
          <a:ln>
            <a:noFill/>
          </a:ln>
        </p:spPr>
      </p:pic>
      <p:pic>
        <p:nvPicPr>
          <p:cNvPr id="2179" name="Google Shape;2179;g118fea77057_0_3265"/>
          <p:cNvPicPr preferRelativeResize="0"/>
          <p:nvPr/>
        </p:nvPicPr>
        <p:blipFill rotWithShape="1">
          <a:blip r:embed="rId4">
            <a:alphaModFix/>
          </a:blip>
          <a:srcRect b="0" l="0" r="0" t="0"/>
          <a:stretch/>
        </p:blipFill>
        <p:spPr>
          <a:xfrm>
            <a:off x="4072846" y="1544267"/>
            <a:ext cx="4674557" cy="2374642"/>
          </a:xfrm>
          <a:prstGeom prst="rect">
            <a:avLst/>
          </a:prstGeom>
          <a:noFill/>
          <a:ln cap="flat" cmpd="sng" w="9525">
            <a:solidFill>
              <a:schemeClr val="dk2"/>
            </a:solidFill>
            <a:prstDash val="solid"/>
            <a:round/>
            <a:headEnd len="sm" w="sm" type="none"/>
            <a:tailEnd len="sm" w="sm" type="none"/>
          </a:ln>
        </p:spPr>
      </p:pic>
      <p:pic>
        <p:nvPicPr>
          <p:cNvPr id="2180" name="Google Shape;2180;g118fea77057_0_3265"/>
          <p:cNvPicPr preferRelativeResize="0"/>
          <p:nvPr/>
        </p:nvPicPr>
        <p:blipFill rotWithShape="1">
          <a:blip r:embed="rId5">
            <a:alphaModFix/>
          </a:blip>
          <a:srcRect b="0" l="0" r="0" t="0"/>
          <a:stretch/>
        </p:blipFill>
        <p:spPr>
          <a:xfrm>
            <a:off x="3552430" y="3887275"/>
            <a:ext cx="4861394" cy="2485293"/>
          </a:xfrm>
          <a:prstGeom prst="rect">
            <a:avLst/>
          </a:prstGeom>
          <a:noFill/>
          <a:ln>
            <a:noFill/>
          </a:ln>
        </p:spPr>
      </p:pic>
      <p:pic>
        <p:nvPicPr>
          <p:cNvPr id="2181" name="Google Shape;2181;g118fea77057_0_3265"/>
          <p:cNvPicPr preferRelativeResize="0"/>
          <p:nvPr/>
        </p:nvPicPr>
        <p:blipFill rotWithShape="1">
          <a:blip r:embed="rId6">
            <a:alphaModFix/>
          </a:blip>
          <a:srcRect b="0" l="0" r="5811" t="0"/>
          <a:stretch/>
        </p:blipFill>
        <p:spPr>
          <a:xfrm>
            <a:off x="8127375" y="2590400"/>
            <a:ext cx="3709998" cy="3034952"/>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185" name="Shape 2185"/>
        <p:cNvGrpSpPr/>
        <p:nvPr/>
      </p:nvGrpSpPr>
      <p:grpSpPr>
        <a:xfrm>
          <a:off x="0" y="0"/>
          <a:ext cx="0" cy="0"/>
          <a:chOff x="0" y="0"/>
          <a:chExt cx="0" cy="0"/>
        </a:xfrm>
      </p:grpSpPr>
      <p:sp>
        <p:nvSpPr>
          <p:cNvPr id="2186" name="Google Shape;2186;gb57808feb2_0_4"/>
          <p:cNvSpPr txBox="1"/>
          <p:nvPr>
            <p:ph type="ctrTitle"/>
          </p:nvPr>
        </p:nvSpPr>
        <p:spPr>
          <a:xfrm>
            <a:off x="1377367" y="3413567"/>
            <a:ext cx="9144000" cy="6675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4400"/>
              <a:buNone/>
            </a:pPr>
            <a:r>
              <a:t/>
            </a:r>
            <a:endParaRPr sz="6400">
              <a:solidFill>
                <a:srgbClr val="FFFFFF"/>
              </a:solidFill>
              <a:latin typeface="Century Gothic"/>
              <a:ea typeface="Century Gothic"/>
              <a:cs typeface="Century Gothic"/>
              <a:sym typeface="Century Gothic"/>
            </a:endParaRPr>
          </a:p>
          <a:p>
            <a:pPr indent="0" lvl="0" marL="0" rtl="0" algn="ctr">
              <a:lnSpc>
                <a:spcPct val="90000"/>
              </a:lnSpc>
              <a:spcBef>
                <a:spcPts val="0"/>
              </a:spcBef>
              <a:spcAft>
                <a:spcPts val="0"/>
              </a:spcAft>
              <a:buSzPts val="4400"/>
              <a:buNone/>
            </a:pPr>
            <a:r>
              <a:rPr lang="en-US" sz="6400">
                <a:solidFill>
                  <a:srgbClr val="FFFFFF"/>
                </a:solidFill>
                <a:latin typeface="Century Gothic"/>
                <a:ea typeface="Century Gothic"/>
                <a:cs typeface="Century Gothic"/>
                <a:sym typeface="Century Gothic"/>
              </a:rPr>
              <a:t>Governance</a:t>
            </a:r>
            <a:endParaRPr sz="6400">
              <a:solidFill>
                <a:srgbClr val="FFFFFF"/>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1" name="Shape 2191"/>
        <p:cNvGrpSpPr/>
        <p:nvPr/>
      </p:nvGrpSpPr>
      <p:grpSpPr>
        <a:xfrm>
          <a:off x="0" y="0"/>
          <a:ext cx="0" cy="0"/>
          <a:chOff x="0" y="0"/>
          <a:chExt cx="0" cy="0"/>
        </a:xfrm>
      </p:grpSpPr>
      <p:sp>
        <p:nvSpPr>
          <p:cNvPr id="2192" name="Google Shape;2192;g853aa9c232_6_147"/>
          <p:cNvSpPr txBox="1"/>
          <p:nvPr>
            <p:ph type="title"/>
          </p:nvPr>
        </p:nvSpPr>
        <p:spPr>
          <a:xfrm>
            <a:off x="616950" y="501271"/>
            <a:ext cx="10873500" cy="624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a:t>At the heart of LF Energy is Governance </a:t>
            </a:r>
            <a:endParaRPr/>
          </a:p>
        </p:txBody>
      </p:sp>
      <p:pic>
        <p:nvPicPr>
          <p:cNvPr id="2193" name="Google Shape;2193;g853aa9c232_6_147"/>
          <p:cNvPicPr preferRelativeResize="0"/>
          <p:nvPr/>
        </p:nvPicPr>
        <p:blipFill rotWithShape="1">
          <a:blip r:embed="rId3">
            <a:alphaModFix/>
          </a:blip>
          <a:srcRect b="0" l="0" r="0" t="0"/>
          <a:stretch/>
        </p:blipFill>
        <p:spPr>
          <a:xfrm>
            <a:off x="1409475" y="1390900"/>
            <a:ext cx="8366001" cy="46889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sp>
        <p:nvSpPr>
          <p:cNvPr id="2199" name="Google Shape;2199;g118fea77057_0_3233"/>
          <p:cNvSpPr txBox="1"/>
          <p:nvPr>
            <p:ph type="title"/>
          </p:nvPr>
        </p:nvSpPr>
        <p:spPr>
          <a:xfrm>
            <a:off x="616950" y="501271"/>
            <a:ext cx="10873500" cy="624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a:t>LF Energy Governance in Roles</a:t>
            </a:r>
            <a:endParaRPr/>
          </a:p>
          <a:p>
            <a:pPr indent="0" lvl="0" marL="0" rtl="0" algn="l">
              <a:lnSpc>
                <a:spcPct val="90000"/>
              </a:lnSpc>
              <a:spcBef>
                <a:spcPts val="0"/>
              </a:spcBef>
              <a:spcAft>
                <a:spcPts val="0"/>
              </a:spcAft>
              <a:buSzPts val="3600"/>
              <a:buNone/>
            </a:pPr>
            <a:r>
              <a:t/>
            </a:r>
            <a:endParaRPr/>
          </a:p>
        </p:txBody>
      </p:sp>
      <p:sp>
        <p:nvSpPr>
          <p:cNvPr id="2200" name="Google Shape;2200;g118fea77057_0_3233"/>
          <p:cNvSpPr txBox="1"/>
          <p:nvPr>
            <p:ph idx="1" type="body"/>
          </p:nvPr>
        </p:nvSpPr>
        <p:spPr>
          <a:xfrm>
            <a:off x="616946" y="1386840"/>
            <a:ext cx="10873500" cy="4436400"/>
          </a:xfrm>
          <a:prstGeom prst="rect">
            <a:avLst/>
          </a:prstGeom>
          <a:noFill/>
          <a:ln>
            <a:noFill/>
          </a:ln>
        </p:spPr>
        <p:txBody>
          <a:bodyPr anchorCtr="0" anchor="t" bIns="0" lIns="0" spcFirstLastPara="1" rIns="0" wrap="square" tIns="0">
            <a:noAutofit/>
          </a:bodyPr>
          <a:lstStyle/>
          <a:p>
            <a:pPr indent="-323850" lvl="0" marL="457200" rtl="0" algn="l">
              <a:lnSpc>
                <a:spcPct val="100000"/>
              </a:lnSpc>
              <a:spcBef>
                <a:spcPts val="1000"/>
              </a:spcBef>
              <a:spcAft>
                <a:spcPts val="0"/>
              </a:spcAft>
              <a:buClr>
                <a:srgbClr val="2F2F2F"/>
              </a:buClr>
              <a:buSzPts val="1500"/>
              <a:buChar char="●"/>
            </a:pPr>
            <a:r>
              <a:rPr b="1" lang="en-US" sz="1500">
                <a:solidFill>
                  <a:srgbClr val="2F2F2F"/>
                </a:solidFill>
                <a:latin typeface="Avenir"/>
                <a:ea typeface="Avenir"/>
                <a:cs typeface="Avenir"/>
                <a:sym typeface="Avenir"/>
              </a:rPr>
              <a:t>A Technical Steering Committee (TSC) </a:t>
            </a:r>
            <a:r>
              <a:rPr lang="en-US" sz="1500">
                <a:solidFill>
                  <a:srgbClr val="2F2F2F"/>
                </a:solidFill>
                <a:latin typeface="Avenir"/>
                <a:ea typeface="Avenir"/>
                <a:cs typeface="Avenir"/>
                <a:sym typeface="Avenir"/>
              </a:rPr>
              <a:t>oversees each project. Each TSC has an elected Chair who both leads a project TSC and represents the concerns of a project to the </a:t>
            </a:r>
            <a:r>
              <a:rPr b="1" lang="en-US" sz="1500">
                <a:solidFill>
                  <a:srgbClr val="2F2F2F"/>
                </a:solidFill>
                <a:latin typeface="Avenir"/>
                <a:ea typeface="Avenir"/>
                <a:cs typeface="Avenir"/>
                <a:sym typeface="Avenir"/>
              </a:rPr>
              <a:t>Technical Advisory Committee (TAC)</a:t>
            </a:r>
            <a:r>
              <a:rPr lang="en-US" sz="1500">
                <a:solidFill>
                  <a:srgbClr val="2F2F2F"/>
                </a:solidFill>
                <a:latin typeface="Avenir"/>
                <a:ea typeface="Avenir"/>
                <a:cs typeface="Avenir"/>
                <a:sym typeface="Avenir"/>
              </a:rPr>
              <a:t>. Participation on the TSC is based on merit, expertise, and contribution to the code or artifacts (e.g. testing, documentation) of the community.</a:t>
            </a:r>
            <a:endParaRPr sz="1500">
              <a:solidFill>
                <a:srgbClr val="2F2F2F"/>
              </a:solidFill>
              <a:latin typeface="Avenir"/>
              <a:ea typeface="Avenir"/>
              <a:cs typeface="Avenir"/>
              <a:sym typeface="Avenir"/>
            </a:endParaRPr>
          </a:p>
          <a:p>
            <a:pPr indent="-323850" lvl="1" marL="914400" rtl="0" algn="l">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Strategic Members can appoint 1 representative to a TSC for an initial 6-month basis to jump start engagement</a:t>
            </a:r>
            <a:endParaRPr sz="1500">
              <a:solidFill>
                <a:srgbClr val="2F2F2F"/>
              </a:solidFill>
              <a:latin typeface="Avenir"/>
              <a:ea typeface="Avenir"/>
              <a:cs typeface="Avenir"/>
              <a:sym typeface="Avenir"/>
            </a:endParaRPr>
          </a:p>
          <a:p>
            <a:pPr indent="-323850" lvl="1" marL="914400" rtl="0" algn="l">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Membership on a TSC thereafter is based on technical contribution—e.g., contributing a new project</a:t>
            </a:r>
            <a:endParaRPr sz="1500">
              <a:solidFill>
                <a:srgbClr val="2F2F2F"/>
              </a:solidFill>
              <a:latin typeface="Avenir"/>
              <a:ea typeface="Avenir"/>
              <a:cs typeface="Avenir"/>
              <a:sym typeface="Avenir"/>
            </a:endParaRPr>
          </a:p>
          <a:p>
            <a:pPr indent="-323850" lvl="0" marL="457200" rtl="0" algn="l">
              <a:lnSpc>
                <a:spcPct val="100000"/>
              </a:lnSpc>
              <a:spcBef>
                <a:spcPts val="1000"/>
              </a:spcBef>
              <a:spcAft>
                <a:spcPts val="0"/>
              </a:spcAft>
              <a:buClr>
                <a:srgbClr val="2F2F2F"/>
              </a:buClr>
              <a:buSzPts val="1500"/>
              <a:buChar char="●"/>
            </a:pPr>
            <a:r>
              <a:rPr lang="en-US" sz="1500">
                <a:solidFill>
                  <a:srgbClr val="2F2F2F"/>
                </a:solidFill>
                <a:latin typeface="Avenir"/>
                <a:ea typeface="Avenir"/>
                <a:cs typeface="Avenir"/>
                <a:sym typeface="Avenir"/>
              </a:rPr>
              <a:t>A </a:t>
            </a:r>
            <a:r>
              <a:rPr b="1" lang="en-US" sz="1500">
                <a:solidFill>
                  <a:srgbClr val="2F2F2F"/>
                </a:solidFill>
                <a:latin typeface="Avenir"/>
                <a:ea typeface="Avenir"/>
                <a:cs typeface="Avenir"/>
                <a:sym typeface="Avenir"/>
              </a:rPr>
              <a:t>Technical Advisory Committee (TAC)</a:t>
            </a:r>
            <a:r>
              <a:rPr lang="en-US" sz="1500">
                <a:solidFill>
                  <a:srgbClr val="2F2F2F"/>
                </a:solidFill>
                <a:latin typeface="Avenir"/>
                <a:ea typeface="Avenir"/>
                <a:cs typeface="Avenir"/>
                <a:sym typeface="Avenir"/>
              </a:rPr>
              <a:t> addresses technical community concerns such as: new projects, release planning, cross-project collaboration, and documentation practices. The TAC is composed of the Chairs for each project TSC, plus a Governing Board representative to ensure alignment between technical and business concerns. There is an elected  TAC Chair who represents the technical community on the Governing Board.</a:t>
            </a:r>
            <a:endParaRPr sz="1500">
              <a:solidFill>
                <a:srgbClr val="2F2F2F"/>
              </a:solidFill>
              <a:latin typeface="Avenir"/>
              <a:ea typeface="Avenir"/>
              <a:cs typeface="Avenir"/>
              <a:sym typeface="Avenir"/>
            </a:endParaRPr>
          </a:p>
          <a:p>
            <a:pPr indent="-323850" lvl="1" marL="914400" rtl="0" algn="l">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Strategic Members can appoint one voting representative to the TAC </a:t>
            </a:r>
            <a:endParaRPr sz="1500">
              <a:solidFill>
                <a:srgbClr val="2F2F2F"/>
              </a:solidFill>
              <a:latin typeface="Avenir"/>
              <a:ea typeface="Avenir"/>
              <a:cs typeface="Avenir"/>
              <a:sym typeface="Avenir"/>
            </a:endParaRPr>
          </a:p>
          <a:p>
            <a:pPr indent="-323850" lvl="1" marL="914400" rtl="0" algn="l">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Each project from Early Adoption has one vote on the TAC</a:t>
            </a:r>
            <a:endParaRPr sz="1500">
              <a:solidFill>
                <a:srgbClr val="2F2F2F"/>
              </a:solidFill>
              <a:latin typeface="Avenir"/>
              <a:ea typeface="Avenir"/>
              <a:cs typeface="Avenir"/>
              <a:sym typeface="Avenir"/>
            </a:endParaRPr>
          </a:p>
          <a:p>
            <a:pPr indent="-323850" lvl="0" marL="457200" rtl="0" algn="l">
              <a:lnSpc>
                <a:spcPct val="100000"/>
              </a:lnSpc>
              <a:spcBef>
                <a:spcPts val="1000"/>
              </a:spcBef>
              <a:spcAft>
                <a:spcPts val="0"/>
              </a:spcAft>
              <a:buClr>
                <a:srgbClr val="2F2F2F"/>
              </a:buClr>
              <a:buSzPts val="1500"/>
              <a:buChar char="●"/>
            </a:pPr>
            <a:r>
              <a:rPr b="1" lang="en-US" sz="1500">
                <a:solidFill>
                  <a:srgbClr val="2F2F2F"/>
                </a:solidFill>
                <a:latin typeface="Avenir"/>
                <a:ea typeface="Avenir"/>
                <a:cs typeface="Avenir"/>
                <a:sym typeface="Avenir"/>
              </a:rPr>
              <a:t>The Governing Board (GB)</a:t>
            </a:r>
            <a:r>
              <a:rPr lang="en-US" sz="1500">
                <a:solidFill>
                  <a:srgbClr val="2F2F2F"/>
                </a:solidFill>
                <a:latin typeface="Avenir"/>
                <a:ea typeface="Avenir"/>
                <a:cs typeface="Avenir"/>
                <a:sym typeface="Avenir"/>
              </a:rPr>
              <a:t> is limited to Strategic members and the elected  TAC Chair. The GB determines allocation of funding to priorities and provides members with control over where their funding goes.</a:t>
            </a:r>
            <a:endParaRPr sz="1500">
              <a:solidFill>
                <a:srgbClr val="2F2F2F"/>
              </a:solidFill>
              <a:latin typeface="Avenir"/>
              <a:ea typeface="Avenir"/>
              <a:cs typeface="Avenir"/>
              <a:sym typeface="Avenir"/>
            </a:endParaRPr>
          </a:p>
          <a:p>
            <a:pPr indent="-323850" lvl="1" marL="914400" rtl="0" algn="l">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Strategic Members each appoint 1 representative</a:t>
            </a:r>
            <a:endParaRPr sz="1500">
              <a:solidFill>
                <a:srgbClr val="2F2F2F"/>
              </a:solidFill>
              <a:latin typeface="Avenir"/>
              <a:ea typeface="Avenir"/>
              <a:cs typeface="Avenir"/>
              <a:sym typeface="Avenir"/>
            </a:endParaRPr>
          </a:p>
          <a:p>
            <a:pPr indent="-323850" lvl="1" marL="914400" rtl="0" algn="l">
              <a:lnSpc>
                <a:spcPct val="100000"/>
              </a:lnSpc>
              <a:spcBef>
                <a:spcPts val="0"/>
              </a:spcBef>
              <a:spcAft>
                <a:spcPts val="0"/>
              </a:spcAft>
              <a:buClr>
                <a:schemeClr val="dk1"/>
              </a:buClr>
              <a:buSzPts val="1500"/>
              <a:buChar char="○"/>
            </a:pPr>
            <a:r>
              <a:rPr lang="en-US" sz="1500">
                <a:solidFill>
                  <a:srgbClr val="2F2F2F"/>
                </a:solidFill>
                <a:latin typeface="Avenir"/>
                <a:ea typeface="Avenir"/>
                <a:cs typeface="Avenir"/>
                <a:sym typeface="Avenir"/>
              </a:rPr>
              <a:t>General Members can elect 1 representative for every 10 General Members, up to 3 total</a:t>
            </a:r>
            <a:endParaRPr sz="1500">
              <a:solidFill>
                <a:srgbClr val="2F2F2F"/>
              </a:solidFill>
              <a:latin typeface="Avenir"/>
              <a:ea typeface="Avenir"/>
              <a:cs typeface="Avenir"/>
              <a:sym typeface="Avenir"/>
            </a:endParaRPr>
          </a:p>
          <a:p>
            <a:pPr indent="-323850" lvl="1" marL="914400" rtl="0" algn="l">
              <a:lnSpc>
                <a:spcPct val="100000"/>
              </a:lnSpc>
              <a:spcBef>
                <a:spcPts val="0"/>
              </a:spcBef>
              <a:spcAft>
                <a:spcPts val="1000"/>
              </a:spcAft>
              <a:buClr>
                <a:schemeClr val="dk1"/>
              </a:buClr>
              <a:buSzPts val="1500"/>
              <a:buChar char="○"/>
            </a:pPr>
            <a:r>
              <a:rPr lang="en-US" sz="1500">
                <a:solidFill>
                  <a:srgbClr val="2F2F2F"/>
                </a:solidFill>
                <a:latin typeface="Avenir"/>
                <a:ea typeface="Avenir"/>
                <a:cs typeface="Avenir"/>
                <a:sym typeface="Avenir"/>
              </a:rPr>
              <a:t>Governing Board establishes additional committees to address topics (e.g. legal, marketing, budget)</a:t>
            </a:r>
            <a:endParaRPr sz="21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05" name="Shape 2205"/>
        <p:cNvGrpSpPr/>
        <p:nvPr/>
      </p:nvGrpSpPr>
      <p:grpSpPr>
        <a:xfrm>
          <a:off x="0" y="0"/>
          <a:ext cx="0" cy="0"/>
          <a:chOff x="0" y="0"/>
          <a:chExt cx="0" cy="0"/>
        </a:xfrm>
      </p:grpSpPr>
      <p:pic>
        <p:nvPicPr>
          <p:cNvPr id="2206" name="Google Shape;2206;g118fea77057_0_3245"/>
          <p:cNvPicPr preferRelativeResize="0"/>
          <p:nvPr/>
        </p:nvPicPr>
        <p:blipFill rotWithShape="1">
          <a:blip r:embed="rId3">
            <a:alphaModFix/>
          </a:blip>
          <a:srcRect b="17652" l="4196" r="5371" t="4924"/>
          <a:stretch/>
        </p:blipFill>
        <p:spPr>
          <a:xfrm>
            <a:off x="78000" y="980175"/>
            <a:ext cx="11779825" cy="4934399"/>
          </a:xfrm>
          <a:prstGeom prst="rect">
            <a:avLst/>
          </a:prstGeom>
          <a:noFill/>
          <a:ln>
            <a:noFill/>
          </a:ln>
        </p:spPr>
      </p:pic>
      <p:sp>
        <p:nvSpPr>
          <p:cNvPr id="2207" name="Google Shape;2207;g118fea77057_0_3245"/>
          <p:cNvSpPr txBox="1"/>
          <p:nvPr>
            <p:ph type="title"/>
          </p:nvPr>
        </p:nvSpPr>
        <p:spPr>
          <a:xfrm>
            <a:off x="540750" y="272671"/>
            <a:ext cx="10906800" cy="5862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a:t>Governance model</a:t>
            </a:r>
            <a:endParaRPr/>
          </a:p>
          <a:p>
            <a:pPr indent="0" lvl="0" marL="0" rtl="0" algn="l">
              <a:lnSpc>
                <a:spcPct val="90000"/>
              </a:lnSpc>
              <a:spcBef>
                <a:spcPts val="0"/>
              </a:spcBef>
              <a:spcAft>
                <a:spcPts val="0"/>
              </a:spcAft>
              <a:buSzPts val="3600"/>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2" name="Shape 2212"/>
        <p:cNvGrpSpPr/>
        <p:nvPr/>
      </p:nvGrpSpPr>
      <p:grpSpPr>
        <a:xfrm>
          <a:off x="0" y="0"/>
          <a:ext cx="0" cy="0"/>
          <a:chOff x="0" y="0"/>
          <a:chExt cx="0" cy="0"/>
        </a:xfrm>
      </p:grpSpPr>
      <p:sp>
        <p:nvSpPr>
          <p:cNvPr id="2213" name="Google Shape;2213;g118fea77057_0_3251"/>
          <p:cNvSpPr txBox="1"/>
          <p:nvPr>
            <p:ph type="title"/>
          </p:nvPr>
        </p:nvSpPr>
        <p:spPr>
          <a:xfrm>
            <a:off x="616944" y="501268"/>
            <a:ext cx="10906800" cy="1280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1100"/>
              <a:buFont typeface="Arial"/>
              <a:buNone/>
            </a:pPr>
            <a:r>
              <a:rPr lang="en-US"/>
              <a:t>LF Energy project lifecycle</a:t>
            </a:r>
            <a:endParaRPr/>
          </a:p>
          <a:p>
            <a:pPr indent="0" lvl="0" marL="0" rtl="0" algn="l">
              <a:lnSpc>
                <a:spcPct val="90000"/>
              </a:lnSpc>
              <a:spcBef>
                <a:spcPts val="0"/>
              </a:spcBef>
              <a:spcAft>
                <a:spcPts val="0"/>
              </a:spcAft>
              <a:buSzPts val="3600"/>
              <a:buNone/>
            </a:pPr>
            <a:r>
              <a:t/>
            </a:r>
            <a:endParaRPr/>
          </a:p>
        </p:txBody>
      </p:sp>
      <p:sp>
        <p:nvSpPr>
          <p:cNvPr id="2214" name="Google Shape;2214;g118fea77057_0_3251"/>
          <p:cNvSpPr txBox="1"/>
          <p:nvPr/>
        </p:nvSpPr>
        <p:spPr>
          <a:xfrm>
            <a:off x="527900" y="1818325"/>
            <a:ext cx="11376300" cy="4163100"/>
          </a:xfrm>
          <a:prstGeom prst="rect">
            <a:avLst/>
          </a:prstGeom>
          <a:noFill/>
          <a:ln>
            <a:noFill/>
          </a:ln>
        </p:spPr>
        <p:txBody>
          <a:bodyPr anchorCtr="0" anchor="t" bIns="91425" lIns="91425" spcFirstLastPara="1" rIns="91425" wrap="square" tIns="91425">
            <a:noAutofit/>
          </a:bodyPr>
          <a:lstStyle/>
          <a:p>
            <a:pPr indent="-317500" lvl="0" marL="457200" marR="0" rtl="0" algn="l">
              <a:lnSpc>
                <a:spcPct val="100000"/>
              </a:lnSpc>
              <a:spcBef>
                <a:spcPts val="0"/>
              </a:spcBef>
              <a:spcAft>
                <a:spcPts val="0"/>
              </a:spcAft>
              <a:buClr>
                <a:srgbClr val="000000"/>
              </a:buClr>
              <a:buSzPts val="1400"/>
              <a:buFont typeface="Century Gothic"/>
              <a:buChar char="●"/>
            </a:pPr>
            <a:r>
              <a:rPr b="0" i="0" lang="en-US" sz="1800" u="none" cap="none" strike="noStrike">
                <a:solidFill>
                  <a:srgbClr val="000000"/>
                </a:solidFill>
                <a:latin typeface="Avenir"/>
                <a:ea typeface="Avenir"/>
                <a:cs typeface="Avenir"/>
                <a:sym typeface="Avenir"/>
              </a:rPr>
              <a:t>Projects can become part of LF Energy through the submission of a mature code base.</a:t>
            </a:r>
            <a:endParaRPr b="0" i="0" sz="1800" u="none" cap="none" strike="noStrike">
              <a:solidFill>
                <a:srgbClr val="000000"/>
              </a:solidFill>
              <a:latin typeface="Avenir"/>
              <a:ea typeface="Avenir"/>
              <a:cs typeface="Avenir"/>
              <a:sym typeface="Avenir"/>
            </a:endParaRPr>
          </a:p>
          <a:p>
            <a:pPr indent="-317500" lvl="0" marL="457200" marR="0" rtl="0" algn="l">
              <a:lnSpc>
                <a:spcPct val="100000"/>
              </a:lnSpc>
              <a:spcBef>
                <a:spcPts val="1000"/>
              </a:spcBef>
              <a:spcAft>
                <a:spcPts val="0"/>
              </a:spcAft>
              <a:buClr>
                <a:srgbClr val="000000"/>
              </a:buClr>
              <a:buSzPts val="1400"/>
              <a:buFont typeface="Century Gothic"/>
              <a:buChar char="●"/>
            </a:pPr>
            <a:r>
              <a:rPr b="0" i="0" lang="en-US" sz="1800" u="none" cap="none" strike="noStrike">
                <a:solidFill>
                  <a:srgbClr val="000000"/>
                </a:solidFill>
                <a:latin typeface="Avenir"/>
                <a:ea typeface="Avenir"/>
                <a:cs typeface="Avenir"/>
                <a:sym typeface="Avenir"/>
              </a:rPr>
              <a:t>Projects can also be formed through special interests groups that submit a proposal and then form as an incubation project.</a:t>
            </a:r>
            <a:endParaRPr b="0" i="0" sz="1800" u="none" cap="none" strike="noStrike">
              <a:solidFill>
                <a:srgbClr val="000000"/>
              </a:solidFill>
              <a:latin typeface="Avenir"/>
              <a:ea typeface="Avenir"/>
              <a:cs typeface="Avenir"/>
              <a:sym typeface="Avenir"/>
            </a:endParaRPr>
          </a:p>
          <a:p>
            <a:pPr indent="-317500" lvl="0" marL="457200" marR="0" rtl="0" algn="l">
              <a:lnSpc>
                <a:spcPct val="100000"/>
              </a:lnSpc>
              <a:spcBef>
                <a:spcPts val="1000"/>
              </a:spcBef>
              <a:spcAft>
                <a:spcPts val="0"/>
              </a:spcAft>
              <a:buClr>
                <a:srgbClr val="000000"/>
              </a:buClr>
              <a:buSzPts val="1400"/>
              <a:buFont typeface="Century Gothic"/>
              <a:buChar char="●"/>
            </a:pPr>
            <a:r>
              <a:rPr b="0" i="0" lang="en-US" sz="1800" u="none" cap="none" strike="noStrike">
                <a:solidFill>
                  <a:srgbClr val="000000"/>
                </a:solidFill>
                <a:latin typeface="Avenir"/>
                <a:ea typeface="Avenir"/>
                <a:cs typeface="Avenir"/>
                <a:sym typeface="Avenir"/>
              </a:rPr>
              <a:t>Learn more at </a:t>
            </a:r>
            <a:r>
              <a:rPr b="0" i="0" lang="en-US" sz="1800" u="sng" cap="none" strike="noStrike">
                <a:solidFill>
                  <a:schemeClr val="hlink"/>
                </a:solidFill>
                <a:latin typeface="Avenir"/>
                <a:ea typeface="Avenir"/>
                <a:cs typeface="Avenir"/>
                <a:sym typeface="Avenir"/>
                <a:hlinkClick r:id="rId3"/>
              </a:rPr>
              <a:t>https://www.lfenergy.org/host-your-project/</a:t>
            </a:r>
            <a:r>
              <a:rPr b="0" i="0" lang="en-US" sz="1800" u="none" cap="none" strike="noStrike">
                <a:solidFill>
                  <a:srgbClr val="000000"/>
                </a:solidFill>
                <a:latin typeface="Avenir"/>
                <a:ea typeface="Avenir"/>
                <a:cs typeface="Avenir"/>
                <a:sym typeface="Avenir"/>
              </a:rPr>
              <a:t> </a:t>
            </a:r>
            <a:endParaRPr b="0" i="0" sz="1800" u="none" cap="none" strike="noStrike">
              <a:solidFill>
                <a:srgbClr val="000000"/>
              </a:solidFill>
              <a:latin typeface="Avenir"/>
              <a:ea typeface="Avenir"/>
              <a:cs typeface="Avenir"/>
              <a:sym typeface="Avenir"/>
            </a:endParaRPr>
          </a:p>
        </p:txBody>
      </p:sp>
      <p:pic>
        <p:nvPicPr>
          <p:cNvPr id="2215" name="Google Shape;2215;g118fea77057_0_3251"/>
          <p:cNvPicPr preferRelativeResize="0"/>
          <p:nvPr/>
        </p:nvPicPr>
        <p:blipFill>
          <a:blip r:embed="rId4">
            <a:alphaModFix/>
          </a:blip>
          <a:stretch>
            <a:fillRect/>
          </a:stretch>
        </p:blipFill>
        <p:spPr>
          <a:xfrm>
            <a:off x="1761525" y="4072148"/>
            <a:ext cx="8617651" cy="15653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0" name="Shape 2220"/>
        <p:cNvGrpSpPr/>
        <p:nvPr/>
      </p:nvGrpSpPr>
      <p:grpSpPr>
        <a:xfrm>
          <a:off x="0" y="0"/>
          <a:ext cx="0" cy="0"/>
          <a:chOff x="0" y="0"/>
          <a:chExt cx="0" cy="0"/>
        </a:xfrm>
      </p:grpSpPr>
      <p:sp>
        <p:nvSpPr>
          <p:cNvPr id="2221" name="Google Shape;2221;g118fea77057_0_3258"/>
          <p:cNvSpPr txBox="1"/>
          <p:nvPr>
            <p:ph type="title"/>
          </p:nvPr>
        </p:nvSpPr>
        <p:spPr>
          <a:xfrm>
            <a:off x="457200" y="457200"/>
            <a:ext cx="5167800" cy="1280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en-US"/>
              <a:t>Transparency</a:t>
            </a:r>
            <a:endParaRPr/>
          </a:p>
        </p:txBody>
      </p:sp>
      <p:sp>
        <p:nvSpPr>
          <p:cNvPr id="2222" name="Google Shape;2222;g118fea77057_0_3258"/>
          <p:cNvSpPr txBox="1"/>
          <p:nvPr>
            <p:ph idx="1" type="body"/>
          </p:nvPr>
        </p:nvSpPr>
        <p:spPr>
          <a:xfrm>
            <a:off x="423275" y="1608400"/>
            <a:ext cx="4716000" cy="45264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1200"/>
              </a:spcBef>
              <a:spcAft>
                <a:spcPts val="0"/>
              </a:spcAft>
              <a:buSzPts val="2400"/>
              <a:buNone/>
            </a:pPr>
            <a:r>
              <a:rPr lang="en-US" sz="1800">
                <a:latin typeface="Avenir"/>
                <a:ea typeface="Avenir"/>
                <a:cs typeface="Avenir"/>
                <a:sym typeface="Avenir"/>
              </a:rPr>
              <a:t>All project governance documentation can be found at:</a:t>
            </a:r>
            <a:endParaRPr sz="1800">
              <a:latin typeface="Avenir"/>
              <a:ea typeface="Avenir"/>
              <a:cs typeface="Avenir"/>
              <a:sym typeface="Avenir"/>
            </a:endParaRPr>
          </a:p>
          <a:p>
            <a:pPr indent="0" lvl="0" marL="0" rtl="0" algn="l">
              <a:lnSpc>
                <a:spcPct val="100000"/>
              </a:lnSpc>
              <a:spcBef>
                <a:spcPts val="1200"/>
              </a:spcBef>
              <a:spcAft>
                <a:spcPts val="0"/>
              </a:spcAft>
              <a:buSzPts val="2400"/>
              <a:buNone/>
            </a:pPr>
            <a:r>
              <a:rPr lang="en-US" sz="1400" u="sng">
                <a:solidFill>
                  <a:schemeClr val="hlink"/>
                </a:solidFill>
                <a:latin typeface="Arial"/>
                <a:ea typeface="Arial"/>
                <a:cs typeface="Arial"/>
                <a:sym typeface="Arial"/>
                <a:hlinkClick r:id="rId3"/>
              </a:rPr>
              <a:t>https://wiki.lfenergy.org/display/HOME/LF+Energy</a:t>
            </a:r>
            <a:endParaRPr sz="2100">
              <a:latin typeface="Avenir"/>
              <a:ea typeface="Avenir"/>
              <a:cs typeface="Avenir"/>
              <a:sym typeface="Avenir"/>
            </a:endParaRPr>
          </a:p>
        </p:txBody>
      </p:sp>
      <p:pic>
        <p:nvPicPr>
          <p:cNvPr id="2223" name="Google Shape;2223;g118fea77057_0_3258"/>
          <p:cNvPicPr preferRelativeResize="0"/>
          <p:nvPr/>
        </p:nvPicPr>
        <p:blipFill rotWithShape="1">
          <a:blip r:embed="rId4">
            <a:alphaModFix/>
          </a:blip>
          <a:srcRect b="0" l="0" r="0" t="0"/>
          <a:stretch/>
        </p:blipFill>
        <p:spPr>
          <a:xfrm>
            <a:off x="5277525" y="1191200"/>
            <a:ext cx="6656225" cy="4091888"/>
          </a:xfrm>
          <a:prstGeom prst="rect">
            <a:avLst/>
          </a:prstGeom>
          <a:noFill/>
          <a:ln cap="flat" cmpd="sng" w="9525">
            <a:solidFill>
              <a:schemeClr val="dk2"/>
            </a:solidFill>
            <a:prstDash val="solid"/>
            <a:round/>
            <a:headEnd len="sm" w="sm" type="none"/>
            <a:tailEnd len="sm" w="sm" type="none"/>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27" name="Shape 2227"/>
        <p:cNvGrpSpPr/>
        <p:nvPr/>
      </p:nvGrpSpPr>
      <p:grpSpPr>
        <a:xfrm>
          <a:off x="0" y="0"/>
          <a:ext cx="0" cy="0"/>
          <a:chOff x="0" y="0"/>
          <a:chExt cx="0" cy="0"/>
        </a:xfrm>
      </p:grpSpPr>
      <p:sp>
        <p:nvSpPr>
          <p:cNvPr id="2228" name="Google Shape;2228;gb57808feb2_0_10"/>
          <p:cNvSpPr txBox="1"/>
          <p:nvPr>
            <p:ph type="ctrTitle"/>
          </p:nvPr>
        </p:nvSpPr>
        <p:spPr>
          <a:xfrm>
            <a:off x="1377367" y="3413567"/>
            <a:ext cx="9144000" cy="667500"/>
          </a:xfrm>
          <a:prstGeom prst="rect">
            <a:avLst/>
          </a:prstGeom>
          <a:noFill/>
          <a:ln>
            <a:noFill/>
          </a:ln>
        </p:spPr>
        <p:txBody>
          <a:bodyPr anchorCtr="0" anchor="b" bIns="0" lIns="0" spcFirstLastPara="1" rIns="0" wrap="square" tIns="0">
            <a:noAutofit/>
          </a:bodyPr>
          <a:lstStyle/>
          <a:p>
            <a:pPr indent="0" lvl="0" marL="0" rtl="0" algn="ctr">
              <a:lnSpc>
                <a:spcPct val="90000"/>
              </a:lnSpc>
              <a:spcBef>
                <a:spcPts val="0"/>
              </a:spcBef>
              <a:spcAft>
                <a:spcPts val="0"/>
              </a:spcAft>
              <a:buSzPts val="4400"/>
              <a:buNone/>
            </a:pPr>
            <a:r>
              <a:t/>
            </a:r>
            <a:endParaRPr sz="6400">
              <a:solidFill>
                <a:srgbClr val="FFFFFF"/>
              </a:solidFill>
              <a:latin typeface="Century Gothic"/>
              <a:ea typeface="Century Gothic"/>
              <a:cs typeface="Century Gothic"/>
              <a:sym typeface="Century Gothic"/>
            </a:endParaRPr>
          </a:p>
          <a:p>
            <a:pPr indent="0" lvl="0" marL="0" rtl="0" algn="ctr">
              <a:lnSpc>
                <a:spcPct val="90000"/>
              </a:lnSpc>
              <a:spcBef>
                <a:spcPts val="0"/>
              </a:spcBef>
              <a:spcAft>
                <a:spcPts val="0"/>
              </a:spcAft>
              <a:buSzPts val="4400"/>
              <a:buNone/>
            </a:pPr>
            <a:r>
              <a:rPr lang="en-US" sz="6400">
                <a:solidFill>
                  <a:srgbClr val="FFFFFF"/>
                </a:solidFill>
                <a:latin typeface="Century Gothic"/>
                <a:ea typeface="Century Gothic"/>
                <a:cs typeface="Century Gothic"/>
                <a:sym typeface="Century Gothic"/>
              </a:rPr>
              <a:t>Membership Model</a:t>
            </a:r>
            <a:endParaRPr sz="6400">
              <a:solidFill>
                <a:srgbClr val="FFFFFF"/>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32" name="Shape 2232"/>
        <p:cNvGrpSpPr/>
        <p:nvPr/>
      </p:nvGrpSpPr>
      <p:grpSpPr>
        <a:xfrm>
          <a:off x="0" y="0"/>
          <a:ext cx="0" cy="0"/>
          <a:chOff x="0" y="0"/>
          <a:chExt cx="0" cy="0"/>
        </a:xfrm>
      </p:grpSpPr>
      <p:sp>
        <p:nvSpPr>
          <p:cNvPr id="2233" name="Google Shape;2233;gb57808feb2_0_14"/>
          <p:cNvSpPr txBox="1"/>
          <p:nvPr/>
        </p:nvSpPr>
        <p:spPr>
          <a:xfrm>
            <a:off x="457200" y="377688"/>
            <a:ext cx="11247000" cy="12801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None/>
            </a:pPr>
            <a:r>
              <a:rPr lang="en-US" sz="4000">
                <a:solidFill>
                  <a:srgbClr val="FFFFFF"/>
                </a:solidFill>
                <a:latin typeface="Avenir"/>
                <a:ea typeface="Avenir"/>
                <a:cs typeface="Avenir"/>
                <a:sym typeface="Avenir"/>
              </a:rPr>
              <a:t>Membership and Participation Levels</a:t>
            </a:r>
            <a:endParaRPr sz="4000">
              <a:solidFill>
                <a:srgbClr val="FFFFFF"/>
              </a:solidFill>
              <a:latin typeface="Avenir"/>
              <a:ea typeface="Avenir"/>
              <a:cs typeface="Avenir"/>
              <a:sym typeface="Avenir"/>
            </a:endParaRPr>
          </a:p>
        </p:txBody>
      </p:sp>
      <p:graphicFrame>
        <p:nvGraphicFramePr>
          <p:cNvPr id="2234" name="Google Shape;2234;gb57808feb2_0_14"/>
          <p:cNvGraphicFramePr/>
          <p:nvPr/>
        </p:nvGraphicFramePr>
        <p:xfrm>
          <a:off x="457201" y="1000489"/>
          <a:ext cx="3000000" cy="3000000"/>
        </p:xfrm>
        <a:graphic>
          <a:graphicData uri="http://schemas.openxmlformats.org/drawingml/2006/table">
            <a:tbl>
              <a:tblPr firstRow="1">
                <a:noFill/>
                <a:tableStyleId>{C005B40C-D82B-405A-BBEF-C7C504C10EC9}</a:tableStyleId>
              </a:tblPr>
              <a:tblGrid>
                <a:gridCol w="1342100"/>
                <a:gridCol w="1101225"/>
                <a:gridCol w="2054950"/>
                <a:gridCol w="1219200"/>
                <a:gridCol w="934075"/>
                <a:gridCol w="1307700"/>
                <a:gridCol w="1199525"/>
                <a:gridCol w="2118850"/>
              </a:tblGrid>
              <a:tr h="730250">
                <a:tc>
                  <a:txBody>
                    <a:bodyPr/>
                    <a:lstStyle/>
                    <a:p>
                      <a:pPr indent="0" lvl="0" marL="0" marR="0" rtl="0" algn="l">
                        <a:lnSpc>
                          <a:spcPct val="100000"/>
                        </a:lnSpc>
                        <a:spcBef>
                          <a:spcPts val="0"/>
                        </a:spcBef>
                        <a:spcAft>
                          <a:spcPts val="0"/>
                        </a:spcAft>
                        <a:buClr>
                          <a:srgbClr val="000000"/>
                        </a:buClr>
                        <a:buSzPts val="900"/>
                        <a:buFont typeface="Gill Sans"/>
                        <a:buNone/>
                      </a:pPr>
                      <a:r>
                        <a:rPr lang="en-US" sz="1200" u="none" cap="none" strike="noStrike">
                          <a:solidFill>
                            <a:srgbClr val="FFFFFF"/>
                          </a:solidFill>
                          <a:latin typeface="Avenir"/>
                          <a:ea typeface="Avenir"/>
                          <a:cs typeface="Avenir"/>
                          <a:sym typeface="Avenir"/>
                        </a:rPr>
                        <a:t>Membership Level</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Gill Sans"/>
                        <a:buNone/>
                      </a:pPr>
                      <a:r>
                        <a:rPr lang="en-US" sz="1200" u="none" cap="none" strike="noStrike">
                          <a:solidFill>
                            <a:srgbClr val="FFFFFF"/>
                          </a:solidFill>
                          <a:latin typeface="Avenir"/>
                          <a:ea typeface="Avenir"/>
                          <a:cs typeface="Avenir"/>
                          <a:sym typeface="Avenir"/>
                        </a:rPr>
                        <a:t>Annual Fee</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Gill Sans"/>
                        <a:buNone/>
                      </a:pPr>
                      <a:r>
                        <a:rPr lang="en-US" sz="1200" u="none" cap="none" strike="noStrike">
                          <a:solidFill>
                            <a:srgbClr val="FFFFFF"/>
                          </a:solidFill>
                          <a:latin typeface="Avenir"/>
                          <a:ea typeface="Avenir"/>
                          <a:cs typeface="Avenir"/>
                          <a:sym typeface="Avenir"/>
                        </a:rPr>
                        <a:t>Plus Linux Foundation Membership: Silver</a:t>
                      </a:r>
                      <a:endParaRPr sz="12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900"/>
                        <a:buFont typeface="Gill Sans"/>
                        <a:buNone/>
                      </a:pPr>
                      <a:r>
                        <a:rPr lang="en-US" sz="1200" u="none" cap="none" strike="noStrike">
                          <a:solidFill>
                            <a:srgbClr val="FFFFFF"/>
                          </a:solidFill>
                          <a:latin typeface="Avenir"/>
                          <a:ea typeface="Avenir"/>
                          <a:cs typeface="Avenir"/>
                          <a:sym typeface="Avenir"/>
                        </a:rPr>
                        <a:t>(if not a member)</a:t>
                      </a:r>
                      <a:endParaRPr b="1"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Gill Sans"/>
                        <a:buNone/>
                      </a:pPr>
                      <a:r>
                        <a:rPr lang="en-US" sz="1200" u="none" cap="none" strike="noStrike">
                          <a:solidFill>
                            <a:srgbClr val="FFFFFF"/>
                          </a:solidFill>
                          <a:latin typeface="Avenir"/>
                          <a:ea typeface="Avenir"/>
                          <a:cs typeface="Avenir"/>
                          <a:sym typeface="Avenir"/>
                        </a:rPr>
                        <a:t>Board </a:t>
                      </a:r>
                      <a:br>
                        <a:rPr lang="en-US" sz="1200" u="none" cap="none" strike="noStrike">
                          <a:solidFill>
                            <a:srgbClr val="FFFFFF"/>
                          </a:solidFill>
                          <a:latin typeface="Avenir"/>
                          <a:ea typeface="Avenir"/>
                          <a:cs typeface="Avenir"/>
                          <a:sym typeface="Avenir"/>
                        </a:rPr>
                      </a:br>
                      <a:r>
                        <a:rPr lang="en-US" sz="1200" u="none" cap="none" strike="noStrike">
                          <a:solidFill>
                            <a:srgbClr val="FFFFFF"/>
                          </a:solidFill>
                          <a:latin typeface="Avenir"/>
                          <a:ea typeface="Avenir"/>
                          <a:cs typeface="Avenir"/>
                          <a:sym typeface="Avenir"/>
                        </a:rPr>
                        <a:t>Seat</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Gill Sans"/>
                        <a:buNone/>
                      </a:pPr>
                      <a:r>
                        <a:rPr lang="en-US" sz="1200" u="none" cap="none" strike="noStrike">
                          <a:solidFill>
                            <a:srgbClr val="FFFFFF"/>
                          </a:solidFill>
                          <a:latin typeface="Avenir"/>
                          <a:ea typeface="Avenir"/>
                          <a:cs typeface="Avenir"/>
                          <a:sym typeface="Avenir"/>
                        </a:rPr>
                        <a:t>TSC Seat</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Gill Sans"/>
                        <a:buNone/>
                      </a:pPr>
                      <a:r>
                        <a:rPr lang="en-US" sz="1200" u="none" cap="none" strike="noStrike">
                          <a:solidFill>
                            <a:srgbClr val="FFFFFF"/>
                          </a:solidFill>
                          <a:latin typeface="Avenir"/>
                          <a:ea typeface="Avenir"/>
                          <a:cs typeface="Avenir"/>
                          <a:sym typeface="Avenir"/>
                        </a:rPr>
                        <a:t>Outreach Committee</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Gill Sans"/>
                        <a:buNone/>
                      </a:pPr>
                      <a:r>
                        <a:rPr lang="en-US" sz="1200" u="none" cap="none" strike="noStrike">
                          <a:solidFill>
                            <a:srgbClr val="FFFFFF"/>
                          </a:solidFill>
                          <a:latin typeface="Avenir"/>
                          <a:ea typeface="Avenir"/>
                          <a:cs typeface="Avenir"/>
                          <a:sym typeface="Avenir"/>
                        </a:rPr>
                        <a:t>Suggested Minimum  FTE*</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Gill Sans"/>
                        <a:buNone/>
                      </a:pPr>
                      <a:r>
                        <a:rPr lang="en-US" sz="1200" u="none" cap="none" strike="noStrike">
                          <a:solidFill>
                            <a:srgbClr val="FFFFFF"/>
                          </a:solidFill>
                          <a:latin typeface="Avenir"/>
                          <a:ea typeface="Avenir"/>
                          <a:cs typeface="Avenir"/>
                          <a:sym typeface="Avenir"/>
                        </a:rPr>
                        <a:t>Notes</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1209450">
                <a:tc>
                  <a:txBody>
                    <a:bodyPr/>
                    <a:lstStyle/>
                    <a:p>
                      <a:pPr indent="0" lvl="0" marL="0" marR="0" rtl="0" algn="l">
                        <a:lnSpc>
                          <a:spcPct val="100000"/>
                        </a:lnSpc>
                        <a:spcBef>
                          <a:spcPts val="0"/>
                        </a:spcBef>
                        <a:spcAft>
                          <a:spcPts val="0"/>
                        </a:spcAft>
                        <a:buClr>
                          <a:srgbClr val="FFFFFF"/>
                        </a:buClr>
                        <a:buSzPts val="900"/>
                        <a:buFont typeface="Gill Sans"/>
                        <a:buNone/>
                      </a:pPr>
                      <a:r>
                        <a:rPr lang="en-US">
                          <a:latin typeface="Arial"/>
                          <a:ea typeface="Arial"/>
                          <a:cs typeface="Arial"/>
                          <a:sym typeface="Arial"/>
                        </a:rPr>
                        <a:t>Strategic</a:t>
                      </a:r>
                      <a:endParaRPr>
                        <a:latin typeface="Arial"/>
                        <a:ea typeface="Arial"/>
                        <a:cs typeface="Arial"/>
                        <a:sym typeface="Arial"/>
                      </a:endParaRPr>
                    </a:p>
                  </a:txBody>
                  <a:tcPr marT="60975" marB="60975" marR="121925" marL="121925"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a:latin typeface="Arial"/>
                          <a:ea typeface="Arial"/>
                          <a:cs typeface="Arial"/>
                          <a:sym typeface="Arial"/>
                        </a:rPr>
                        <a:t>Flat fee: $150k</a:t>
                      </a:r>
                      <a:endParaRPr>
                        <a:latin typeface="Arial"/>
                        <a:ea typeface="Arial"/>
                        <a:cs typeface="Arial"/>
                        <a:sym typeface="Arial"/>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a:latin typeface="Arial"/>
                          <a:ea typeface="Arial"/>
                          <a:cs typeface="Arial"/>
                          <a:sym typeface="Arial"/>
                        </a:rPr>
                        <a:t>$20k</a:t>
                      </a:r>
                      <a:endParaRPr>
                        <a:latin typeface="Arial"/>
                        <a:ea typeface="Arial"/>
                        <a:cs typeface="Arial"/>
                        <a:sym typeface="Arial"/>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a:latin typeface="Arial"/>
                          <a:ea typeface="Arial"/>
                          <a:cs typeface="Arial"/>
                          <a:sym typeface="Arial"/>
                        </a:rPr>
                        <a:t>Yes</a:t>
                      </a:r>
                      <a:endParaRPr>
                        <a:latin typeface="Arial"/>
                        <a:ea typeface="Arial"/>
                        <a:cs typeface="Arial"/>
                        <a:sym typeface="Arial"/>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a:latin typeface="Arial"/>
                          <a:ea typeface="Arial"/>
                          <a:cs typeface="Arial"/>
                          <a:sym typeface="Arial"/>
                        </a:rPr>
                        <a:t>Yes</a:t>
                      </a:r>
                      <a:endParaRPr>
                        <a:latin typeface="Arial"/>
                        <a:ea typeface="Arial"/>
                        <a:cs typeface="Arial"/>
                        <a:sym typeface="Arial"/>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a:latin typeface="Arial"/>
                          <a:ea typeface="Arial"/>
                          <a:cs typeface="Arial"/>
                          <a:sym typeface="Arial"/>
                        </a:rPr>
                        <a:t>Yes</a:t>
                      </a:r>
                      <a:endParaRPr>
                        <a:latin typeface="Arial"/>
                        <a:ea typeface="Arial"/>
                        <a:cs typeface="Arial"/>
                        <a:sym typeface="Arial"/>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a:latin typeface="Arial"/>
                          <a:ea typeface="Arial"/>
                          <a:cs typeface="Arial"/>
                          <a:sym typeface="Arial"/>
                        </a:rPr>
                        <a:t>1</a:t>
                      </a:r>
                      <a:endParaRPr>
                        <a:latin typeface="Arial"/>
                        <a:ea typeface="Arial"/>
                        <a:cs typeface="Arial"/>
                        <a:sym typeface="Arial"/>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a:latin typeface="Arial"/>
                          <a:ea typeface="Arial"/>
                          <a:cs typeface="Arial"/>
                          <a:sym typeface="Arial"/>
                        </a:rPr>
                        <a:t>Two year minimum commitment</a:t>
                      </a:r>
                      <a:endParaRPr>
                        <a:latin typeface="Arial"/>
                        <a:ea typeface="Arial"/>
                        <a:cs typeface="Arial"/>
                        <a:sym typeface="Arial"/>
                      </a:endParaRPr>
                    </a:p>
                    <a:p>
                      <a:pPr indent="0" lvl="0" marL="0" marR="0" rtl="0" algn="l">
                        <a:lnSpc>
                          <a:spcPct val="100000"/>
                        </a:lnSpc>
                        <a:spcBef>
                          <a:spcPts val="0"/>
                        </a:spcBef>
                        <a:spcAft>
                          <a:spcPts val="0"/>
                        </a:spcAft>
                        <a:buClr>
                          <a:srgbClr val="FFFFFF"/>
                        </a:buClr>
                        <a:buSzPts val="900"/>
                        <a:buFont typeface="Gill Sans"/>
                        <a:buNone/>
                      </a:pPr>
                      <a:r>
                        <a:t/>
                      </a:r>
                      <a:endParaRPr>
                        <a:latin typeface="Arial"/>
                        <a:ea typeface="Arial"/>
                        <a:cs typeface="Arial"/>
                        <a:sym typeface="Arial"/>
                      </a:endParaRPr>
                    </a:p>
                  </a:txBody>
                  <a:tcPr marT="60975" marB="60975" marR="121925" marL="121925"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251025">
                <a:tc>
                  <a:txBody>
                    <a:bodyPr/>
                    <a:lstStyle/>
                    <a:p>
                      <a:pPr indent="0" lvl="0" marL="0" marR="0" rtl="0" algn="l">
                        <a:lnSpc>
                          <a:spcPct val="100000"/>
                        </a:lnSpc>
                        <a:spcBef>
                          <a:spcPts val="0"/>
                        </a:spcBef>
                        <a:spcAft>
                          <a:spcPts val="0"/>
                        </a:spcAft>
                        <a:buClr>
                          <a:srgbClr val="FFFFFF"/>
                        </a:buClr>
                        <a:buSzPts val="900"/>
                        <a:buFont typeface="Gill Sans"/>
                        <a:buNone/>
                      </a:pPr>
                      <a:r>
                        <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730250">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General</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$5k-50k based on org size</a:t>
                      </a:r>
                      <a:r>
                        <a:rPr baseline="30000" lang="en-US" sz="1200" u="none" cap="none" strike="noStrike">
                          <a:latin typeface="Avenir"/>
                          <a:ea typeface="Avenir"/>
                          <a:cs typeface="Avenir"/>
                          <a:sym typeface="Avenir"/>
                        </a:rPr>
                        <a:t>1</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900"/>
                        <a:buFont typeface="Arial"/>
                        <a:buNone/>
                      </a:pPr>
                      <a:r>
                        <a:rPr lang="en-US" sz="1200" u="none" cap="none" strike="noStrike">
                          <a:latin typeface="Avenir"/>
                          <a:ea typeface="Avenir"/>
                          <a:cs typeface="Avenir"/>
                          <a:sym typeface="Avenir"/>
                        </a:rPr>
                        <a:t>Based on number of employees</a:t>
                      </a:r>
                      <a:endParaRPr sz="1400" u="none" cap="none" strike="noStrike"/>
                    </a:p>
                    <a:p>
                      <a:pPr indent="0" lvl="0" marL="0" marR="0" rtl="0" algn="l">
                        <a:lnSpc>
                          <a:spcPct val="100000"/>
                        </a:lnSpc>
                        <a:spcBef>
                          <a:spcPts val="0"/>
                        </a:spcBef>
                        <a:spcAft>
                          <a:spcPts val="0"/>
                        </a:spcAft>
                        <a:buClr>
                          <a:srgbClr val="000000"/>
                        </a:buClr>
                        <a:buSzPts val="900"/>
                        <a:buFont typeface="Arial"/>
                        <a:buNone/>
                      </a:pPr>
                      <a:r>
                        <a:rPr lang="en-US" sz="1200" u="none" cap="none" strike="noStrike">
                          <a:latin typeface="Avenir"/>
                          <a:ea typeface="Avenir"/>
                          <a:cs typeface="Avenir"/>
                          <a:sym typeface="Avenir"/>
                        </a:rPr>
                        <a:t>$20K (5000+)</a:t>
                      </a:r>
                      <a:br>
                        <a:rPr lang="en-US" sz="1200" u="none" cap="none" strike="noStrike">
                          <a:latin typeface="Avenir"/>
                          <a:ea typeface="Avenir"/>
                          <a:cs typeface="Avenir"/>
                          <a:sym typeface="Avenir"/>
                        </a:rPr>
                      </a:br>
                      <a:r>
                        <a:rPr lang="en-US" sz="1200" u="none" cap="none" strike="noStrike">
                          <a:latin typeface="Avenir"/>
                          <a:ea typeface="Avenir"/>
                          <a:cs typeface="Avenir"/>
                          <a:sym typeface="Avenir"/>
                        </a:rPr>
                        <a:t>$15K (499-4999)</a:t>
                      </a:r>
                      <a:endParaRPr sz="1400" u="none" cap="none" strike="noStrike"/>
                    </a:p>
                    <a:p>
                      <a:pPr indent="0" lvl="0" marL="0" marR="0" rtl="0" algn="l">
                        <a:lnSpc>
                          <a:spcPct val="100000"/>
                        </a:lnSpc>
                        <a:spcBef>
                          <a:spcPts val="0"/>
                        </a:spcBef>
                        <a:spcAft>
                          <a:spcPts val="0"/>
                        </a:spcAft>
                        <a:buClr>
                          <a:srgbClr val="000000"/>
                        </a:buClr>
                        <a:buSzPts val="900"/>
                        <a:buFont typeface="Arial"/>
                        <a:buNone/>
                      </a:pPr>
                      <a:r>
                        <a:rPr lang="en-US" sz="1200" u="none" cap="none" strike="noStrike">
                          <a:latin typeface="Avenir"/>
                          <a:ea typeface="Avenir"/>
                          <a:cs typeface="Avenir"/>
                          <a:sym typeface="Avenir"/>
                        </a:rPr>
                        <a:t>$10K (100-499)</a:t>
                      </a:r>
                      <a:br>
                        <a:rPr lang="en-US" sz="1200" u="none" cap="none" strike="noStrike">
                          <a:latin typeface="Avenir"/>
                          <a:ea typeface="Avenir"/>
                          <a:cs typeface="Avenir"/>
                          <a:sym typeface="Avenir"/>
                        </a:rPr>
                      </a:br>
                      <a:r>
                        <a:rPr lang="en-US" sz="1200" u="none" cap="none" strike="noStrike">
                          <a:latin typeface="Avenir"/>
                          <a:ea typeface="Avenir"/>
                          <a:cs typeface="Avenir"/>
                          <a:sym typeface="Avenir"/>
                        </a:rPr>
                        <a:t>$5,000 (0-99)</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(Possible)</a:t>
                      </a:r>
                      <a:endParaRPr sz="12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1 per every 10 General members</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Based on Merit</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Yes</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N/A</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A TSC seat may be earned by technical contribution as a project leader</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251025">
                <a:tc>
                  <a:txBody>
                    <a:bodyPr/>
                    <a:lstStyle/>
                    <a:p>
                      <a:pPr indent="0" lvl="0" marL="0" marR="0" rtl="0" algn="l">
                        <a:lnSpc>
                          <a:spcPct val="100000"/>
                        </a:lnSpc>
                        <a:spcBef>
                          <a:spcPts val="0"/>
                        </a:spcBef>
                        <a:spcAft>
                          <a:spcPts val="0"/>
                        </a:spcAft>
                        <a:buClr>
                          <a:srgbClr val="FFFFFF"/>
                        </a:buClr>
                        <a:buSzPts val="900"/>
                        <a:buFont typeface="Gill Sans"/>
                        <a:buNone/>
                      </a:pPr>
                      <a:r>
                        <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900"/>
                        <a:buFont typeface="Gill Sans"/>
                        <a:buNone/>
                      </a:pPr>
                      <a:r>
                        <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70500">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Associate</a:t>
                      </a:r>
                      <a:endParaRPr b="1" i="0" sz="1200" u="none" cap="none" strike="noStrike">
                        <a:solidFill>
                          <a:srgbClr val="FFFFFF"/>
                        </a:solidFill>
                        <a:latin typeface="Avenir"/>
                        <a:ea typeface="Avenir"/>
                        <a:cs typeface="Avenir"/>
                        <a:sym typeface="Avenir"/>
                      </a:endParaRPr>
                    </a:p>
                  </a:txBody>
                  <a:tcPr marT="60975" marB="60975" marR="121925" marL="121925"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No fee</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No</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(Provisional at start-up)</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Based on Merit</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Yes</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N/A</a:t>
                      </a:r>
                      <a:endParaRPr i="0"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900"/>
                        <a:buFont typeface="Gill Sans"/>
                        <a:buNone/>
                      </a:pPr>
                      <a:r>
                        <a:rPr lang="en-US" sz="1200" u="none" cap="none" strike="noStrike">
                          <a:latin typeface="Avenir"/>
                          <a:ea typeface="Avenir"/>
                          <a:cs typeface="Avenir"/>
                          <a:sym typeface="Avenir"/>
                        </a:rPr>
                        <a:t>Limited to academic, research and NGO organizations</a:t>
                      </a:r>
                      <a:endParaRPr sz="1200" u="none" cap="none" strike="noStrike">
                        <a:solidFill>
                          <a:srgbClr val="FFFFFF"/>
                        </a:solidFill>
                        <a:latin typeface="Avenir"/>
                        <a:ea typeface="Avenir"/>
                        <a:cs typeface="Avenir"/>
                        <a:sym typeface="Avenir"/>
                      </a:endParaRPr>
                    </a:p>
                  </a:txBody>
                  <a:tcPr marT="60975" marB="60975" marR="121925" marL="121925"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2235" name="Google Shape;2235;gb57808feb2_0_14"/>
          <p:cNvSpPr/>
          <p:nvPr/>
        </p:nvSpPr>
        <p:spPr>
          <a:xfrm>
            <a:off x="457200" y="5588945"/>
            <a:ext cx="3151200" cy="879000"/>
          </a:xfrm>
          <a:prstGeom prst="rect">
            <a:avLst/>
          </a:prstGeom>
          <a:noFill/>
          <a:ln>
            <a:noFill/>
          </a:ln>
        </p:spPr>
        <p:txBody>
          <a:bodyPr anchorCtr="0" anchor="t" bIns="0" lIns="0" spcFirstLastPara="1" rIns="0" wrap="square" tIns="0">
            <a:noAutofit/>
          </a:bodyPr>
          <a:lstStyle/>
          <a:p>
            <a:pPr indent="0" lvl="2"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Avenir"/>
                <a:ea typeface="Avenir"/>
                <a:cs typeface="Avenir"/>
                <a:sym typeface="Avenir"/>
              </a:rPr>
              <a:t>General Annual Fee Scale</a:t>
            </a:r>
            <a:endParaRPr b="0" i="0" sz="1200" u="none" cap="none" strike="noStrike">
              <a:solidFill>
                <a:srgbClr val="FFFFFF"/>
              </a:solidFill>
              <a:latin typeface="Avenir"/>
              <a:ea typeface="Avenir"/>
              <a:cs typeface="Avenir"/>
              <a:sym typeface="Avenir"/>
            </a:endParaRPr>
          </a:p>
          <a:p>
            <a:pPr indent="0" lvl="2"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venir"/>
                <a:ea typeface="Avenir"/>
                <a:cs typeface="Avenir"/>
                <a:sym typeface="Avenir"/>
              </a:rPr>
              <a:t>$50K -  &gt; 5,000 employees</a:t>
            </a:r>
            <a:endParaRPr b="0" i="0" sz="1200" u="none" cap="none" strike="noStrike">
              <a:solidFill>
                <a:srgbClr val="FFFFFF"/>
              </a:solidFill>
              <a:latin typeface="Avenir"/>
              <a:ea typeface="Avenir"/>
              <a:cs typeface="Avenir"/>
              <a:sym typeface="Avenir"/>
            </a:endParaRPr>
          </a:p>
          <a:p>
            <a:pPr indent="0" lvl="2"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venir"/>
                <a:ea typeface="Avenir"/>
                <a:cs typeface="Avenir"/>
                <a:sym typeface="Avenir"/>
              </a:rPr>
              <a:t>$30K - 1,000 – 4,999 employees</a:t>
            </a:r>
            <a:br>
              <a:rPr b="0" i="0" lang="en-US" sz="1200" u="none" cap="none" strike="noStrike">
                <a:solidFill>
                  <a:srgbClr val="FFFFFF"/>
                </a:solidFill>
                <a:latin typeface="Avenir"/>
                <a:ea typeface="Avenir"/>
                <a:cs typeface="Avenir"/>
                <a:sym typeface="Avenir"/>
              </a:rPr>
            </a:br>
            <a:r>
              <a:rPr b="0" i="0" lang="en-US" sz="1200" u="none" cap="none" strike="noStrike">
                <a:solidFill>
                  <a:srgbClr val="FFFFFF"/>
                </a:solidFill>
                <a:latin typeface="Avenir"/>
                <a:ea typeface="Avenir"/>
                <a:cs typeface="Avenir"/>
                <a:sym typeface="Avenir"/>
              </a:rPr>
              <a:t>$20K - 200  – 1,000 employees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venir"/>
                <a:ea typeface="Avenir"/>
                <a:cs typeface="Avenir"/>
                <a:sym typeface="Avenir"/>
              </a:rPr>
              <a:t>$10K -100 – 200 employees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rPr b="0" i="0" lang="en-US" sz="1200" u="none" cap="none" strike="noStrike">
                <a:solidFill>
                  <a:srgbClr val="FFFFFF"/>
                </a:solidFill>
                <a:latin typeface="Avenir"/>
                <a:ea typeface="Avenir"/>
                <a:cs typeface="Avenir"/>
                <a:sym typeface="Avenir"/>
              </a:rPr>
              <a:t>$5K -&lt; 100 employees</a:t>
            </a:r>
            <a:endParaRPr b="0" i="0" sz="1400" u="none" cap="none" strike="noStrike">
              <a:solidFill>
                <a:srgbClr val="000000"/>
              </a:solidFill>
              <a:latin typeface="Arial"/>
              <a:ea typeface="Arial"/>
              <a:cs typeface="Arial"/>
              <a:sym typeface="Arial"/>
            </a:endParaRPr>
          </a:p>
          <a:p>
            <a:pPr indent="0" lvl="2" marL="0" marR="0" rtl="0" algn="l">
              <a:lnSpc>
                <a:spcPct val="100000"/>
              </a:lnSpc>
              <a:spcBef>
                <a:spcPts val="0"/>
              </a:spcBef>
              <a:spcAft>
                <a:spcPts val="0"/>
              </a:spcAft>
              <a:buClr>
                <a:srgbClr val="000000"/>
              </a:buClr>
              <a:buSzPts val="1200"/>
              <a:buFont typeface="Arial"/>
              <a:buNone/>
            </a:pPr>
            <a:r>
              <a:t/>
            </a:r>
            <a:endParaRPr b="0" i="0" sz="1200" u="none" cap="none" strike="noStrike">
              <a:solidFill>
                <a:srgbClr val="FFFFFF"/>
              </a:solidFill>
              <a:latin typeface="Avenir"/>
              <a:ea typeface="Avenir"/>
              <a:cs typeface="Avenir"/>
              <a:sym typeface="Avenir"/>
            </a:endParaRPr>
          </a:p>
          <a:p>
            <a:pPr indent="0" lvl="2" marL="0" marR="0" rtl="0" algn="l">
              <a:lnSpc>
                <a:spcPct val="100000"/>
              </a:lnSpc>
              <a:spcBef>
                <a:spcPts val="0"/>
              </a:spcBef>
              <a:spcAft>
                <a:spcPts val="0"/>
              </a:spcAft>
              <a:buClr>
                <a:srgbClr val="000000"/>
              </a:buClr>
              <a:buSzPts val="1200"/>
              <a:buFont typeface="Arial"/>
              <a:buNone/>
            </a:pPr>
            <a:br>
              <a:rPr b="0" i="0" lang="en-US" sz="1200" u="none" cap="none" strike="noStrike">
                <a:solidFill>
                  <a:srgbClr val="FFFFFF"/>
                </a:solidFill>
                <a:latin typeface="Avenir"/>
                <a:ea typeface="Avenir"/>
                <a:cs typeface="Avenir"/>
                <a:sym typeface="Avenir"/>
              </a:rPr>
            </a:br>
            <a:endParaRPr b="0" i="0" sz="1200" u="none" cap="none" strike="noStrike">
              <a:solidFill>
                <a:srgbClr val="FFFFFF"/>
              </a:solidFill>
              <a:latin typeface="Avenir"/>
              <a:ea typeface="Avenir"/>
              <a:cs typeface="Avenir"/>
              <a:sym typeface="Avenir"/>
            </a:endParaRPr>
          </a:p>
        </p:txBody>
      </p:sp>
      <p:sp>
        <p:nvSpPr>
          <p:cNvPr id="2236" name="Google Shape;2236;gb57808feb2_0_14"/>
          <p:cNvSpPr txBox="1"/>
          <p:nvPr/>
        </p:nvSpPr>
        <p:spPr>
          <a:xfrm>
            <a:off x="5454869" y="5588945"/>
            <a:ext cx="6279900" cy="6882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1200"/>
              <a:buFont typeface="Arial"/>
              <a:buNone/>
            </a:pPr>
            <a:r>
              <a:rPr b="1" i="0" lang="en-US" sz="1200" u="none" cap="none" strike="noStrike">
                <a:solidFill>
                  <a:srgbClr val="FFFFFF"/>
                </a:solidFill>
                <a:latin typeface="Avenir"/>
                <a:ea typeface="Avenir"/>
                <a:cs typeface="Avenir"/>
                <a:sym typeface="Avenir"/>
              </a:rPr>
              <a:t>* FTE </a:t>
            </a:r>
            <a:r>
              <a:rPr b="0" i="0" lang="en-US" sz="1200" u="none" cap="none" strike="noStrike">
                <a:solidFill>
                  <a:srgbClr val="FFFFFF"/>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467" u="none" cap="none" strike="noStrike">
              <a:solidFill>
                <a:srgbClr val="FFFFFF"/>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0" name="Shape 2240"/>
        <p:cNvGrpSpPr/>
        <p:nvPr/>
      </p:nvGrpSpPr>
      <p:grpSpPr>
        <a:xfrm>
          <a:off x="0" y="0"/>
          <a:ext cx="0" cy="0"/>
          <a:chOff x="0" y="0"/>
          <a:chExt cx="0" cy="0"/>
        </a:xfrm>
      </p:grpSpPr>
      <p:graphicFrame>
        <p:nvGraphicFramePr>
          <p:cNvPr id="2241" name="Google Shape;2241;g103351f427f_0_54"/>
          <p:cNvGraphicFramePr/>
          <p:nvPr/>
        </p:nvGraphicFramePr>
        <p:xfrm>
          <a:off x="511210" y="1061300"/>
          <a:ext cx="3000000" cy="3000000"/>
        </p:xfrm>
        <a:graphic>
          <a:graphicData uri="http://schemas.openxmlformats.org/drawingml/2006/table">
            <a:tbl>
              <a:tblPr>
                <a:noFill/>
                <a:tableStyleId>{68CC3558-160D-4F8B-8318-AE3CA9E734D6}</a:tableStyleId>
              </a:tblPr>
              <a:tblGrid>
                <a:gridCol w="1227200"/>
                <a:gridCol w="1909000"/>
                <a:gridCol w="2033975"/>
                <a:gridCol w="5465625"/>
              </a:tblGrid>
              <a:tr h="438150">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rgbClr val="FFFFFF"/>
                          </a:solidFill>
                          <a:latin typeface="Avenir"/>
                          <a:ea typeface="Avenir"/>
                          <a:cs typeface="Avenir"/>
                          <a:sym typeface="Avenir"/>
                        </a:rPr>
                        <a:t>Tier </a:t>
                      </a:r>
                      <a:endParaRPr b="1" sz="1200" u="none" cap="none" strike="noStrike">
                        <a:solidFill>
                          <a:srgbClr val="FFFFFF"/>
                        </a:solidFill>
                        <a:latin typeface="Avenir"/>
                        <a:ea typeface="Avenir"/>
                        <a:cs typeface="Avenir"/>
                        <a:sym typeface="Avenir"/>
                      </a:endParaRPr>
                    </a:p>
                  </a:txBody>
                  <a:tcPr marT="127000" marB="127000" marR="127000" marL="635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rgbClr val="FFFFFF"/>
                          </a:solidFill>
                          <a:latin typeface="Avenir"/>
                          <a:ea typeface="Avenir"/>
                          <a:cs typeface="Avenir"/>
                          <a:sym typeface="Avenir"/>
                        </a:rPr>
                        <a:t>New to LF</a:t>
                      </a:r>
                      <a:endParaRPr b="1" sz="1200" u="none" cap="none" strike="noStrike">
                        <a:solidFill>
                          <a:srgbClr val="FFFFFF"/>
                        </a:solidFill>
                        <a:latin typeface="Avenir"/>
                        <a:ea typeface="Avenir"/>
                        <a:cs typeface="Avenir"/>
                        <a:sym typeface="Avenir"/>
                      </a:endParaRPr>
                    </a:p>
                  </a:txBody>
                  <a:tcPr marT="127000" marB="127000" marR="127000" marL="127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rgbClr val="FFFFFF"/>
                          </a:solidFill>
                          <a:latin typeface="Avenir"/>
                          <a:ea typeface="Avenir"/>
                          <a:cs typeface="Avenir"/>
                          <a:sym typeface="Avenir"/>
                        </a:rPr>
                        <a:t>Existing LF member</a:t>
                      </a:r>
                      <a:endParaRPr b="1" sz="1200" u="none" cap="none" strike="noStrike">
                        <a:solidFill>
                          <a:srgbClr val="FFFFFF"/>
                        </a:solidFill>
                        <a:latin typeface="Avenir"/>
                        <a:ea typeface="Avenir"/>
                        <a:cs typeface="Avenir"/>
                        <a:sym typeface="Avenir"/>
                      </a:endParaRPr>
                    </a:p>
                  </a:txBody>
                  <a:tcPr marT="127000" marB="127000" marR="127000" marL="127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1200"/>
                        <a:buFont typeface="Arial"/>
                        <a:buNone/>
                      </a:pPr>
                      <a:r>
                        <a:rPr b="1" lang="en-US" sz="1200" u="none" cap="none" strike="noStrike">
                          <a:solidFill>
                            <a:srgbClr val="FFFFFF"/>
                          </a:solidFill>
                          <a:latin typeface="Avenir"/>
                          <a:ea typeface="Avenir"/>
                          <a:cs typeface="Avenir"/>
                          <a:sym typeface="Avenir"/>
                        </a:rPr>
                        <a:t>Benefits</a:t>
                      </a:r>
                      <a:endParaRPr b="1" sz="1200" u="none" cap="none" strike="noStrike">
                        <a:solidFill>
                          <a:srgbClr val="FFFFFF"/>
                        </a:solidFill>
                        <a:latin typeface="Avenir"/>
                        <a:ea typeface="Avenir"/>
                        <a:cs typeface="Avenir"/>
                        <a:sym typeface="Avenir"/>
                      </a:endParaRPr>
                    </a:p>
                  </a:txBody>
                  <a:tcPr marT="127000" marB="127000" marR="127000" marL="12700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410700">
                <a:tc>
                  <a:txBody>
                    <a:bodyPr/>
                    <a:lstStyle/>
                    <a:p>
                      <a:pPr indent="0" lvl="0" marL="0" marR="0" rtl="0" algn="l">
                        <a:lnSpc>
                          <a:spcPct val="115000"/>
                        </a:lnSpc>
                        <a:spcBef>
                          <a:spcPts val="0"/>
                        </a:spcBef>
                        <a:spcAft>
                          <a:spcPts val="0"/>
                        </a:spcAft>
                        <a:buClr>
                          <a:srgbClr val="000000"/>
                        </a:buClr>
                        <a:buSzPts val="950"/>
                        <a:buFont typeface="Arial"/>
                        <a:buNone/>
                      </a:pPr>
                      <a:r>
                        <a:rPr b="1" lang="en-US" sz="950" u="none" cap="none" strike="noStrike">
                          <a:solidFill>
                            <a:schemeClr val="lt1"/>
                          </a:solidFill>
                        </a:rPr>
                        <a:t>Strategic</a:t>
                      </a:r>
                      <a:endParaRPr b="1" sz="950" u="none" cap="none" strike="noStrike">
                        <a:solidFill>
                          <a:schemeClr val="lt1"/>
                        </a:solidFill>
                      </a:endParaRPr>
                    </a:p>
                  </a:txBody>
                  <a:tcPr marT="127000" marB="127000" marR="1270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950"/>
                        <a:buFont typeface="Arial"/>
                        <a:buNone/>
                      </a:pPr>
                      <a:r>
                        <a:rPr lang="en-US" sz="900" u="none" cap="none" strike="noStrike">
                          <a:solidFill>
                            <a:schemeClr val="lt1"/>
                          </a:solidFill>
                        </a:rPr>
                        <a:t>$170,000</a:t>
                      </a:r>
                      <a:endParaRPr sz="900" u="none" cap="none" strike="noStrike">
                        <a:solidFill>
                          <a:schemeClr val="lt1"/>
                        </a:solidFill>
                      </a:endParaRPr>
                    </a:p>
                  </a:txBody>
                  <a:tcPr marT="127000" marB="1270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950"/>
                        <a:buFont typeface="Arial"/>
                        <a:buNone/>
                      </a:pPr>
                      <a:r>
                        <a:rPr lang="en-US" sz="900" u="none" cap="none" strike="noStrike">
                          <a:solidFill>
                            <a:schemeClr val="lt1"/>
                          </a:solidFill>
                        </a:rPr>
                        <a:t>$150,000</a:t>
                      </a:r>
                      <a:endParaRPr sz="900" u="none" cap="none" strike="noStrike">
                        <a:solidFill>
                          <a:schemeClr val="lt1"/>
                        </a:solidFill>
                      </a:endParaRPr>
                    </a:p>
                  </a:txBody>
                  <a:tcPr marT="127000" marB="1270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Appoint one (1) voting representative to the LF Energy Governing Board.</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Appoint one (1) voting representative to the LF Energy Technical Advisory Council (TAC)</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Appoint one (1) representative as a voting member in any subcommittees or activities of the Governing Board.</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Enjoy most prominent placement in displays of membership including on the website and in marketing materials.</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1 guest LF Energy blog post per quarter </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1 LF Energy hosted webinar  per quarter</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1 Linux.com blog post per year</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10 complementary LF Training course/certification tickets</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Create an individualized press release to announce membership with LF Energy PR.</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Receive greater insight into LF Energy strategy and project roadmaps through increased engagement with the LF Energy Executive Director and staff.</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Receive ongoing, monthly 1:1, individual engagement and guidance from LF Energy Executive Director</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Increased access to invitation-only Linux Foundation Member Summit.</a:t>
                      </a:r>
                      <a:endParaRPr sz="900" u="none" cap="none" strike="noStrike">
                        <a:solidFill>
                          <a:schemeClr val="lt1"/>
                        </a:solidFill>
                      </a:endParaRPr>
                    </a:p>
                    <a:p>
                      <a:pPr indent="-285750" lvl="0" marL="457200" marR="0" rtl="0" algn="l">
                        <a:lnSpc>
                          <a:spcPct val="100000"/>
                        </a:lnSpc>
                        <a:spcBef>
                          <a:spcPts val="0"/>
                        </a:spcBef>
                        <a:spcAft>
                          <a:spcPts val="0"/>
                        </a:spcAft>
                        <a:buClr>
                          <a:schemeClr val="lt1"/>
                        </a:buClr>
                        <a:buSzPts val="900"/>
                        <a:buFont typeface="Arial"/>
                        <a:buChar char="●"/>
                      </a:pPr>
                      <a:r>
                        <a:rPr lang="en-US" sz="900" u="none" cap="none" strike="noStrike">
                          <a:solidFill>
                            <a:schemeClr val="lt1"/>
                          </a:solidFill>
                        </a:rPr>
                        <a:t>Receive discounts on LF Energy conferences + event sponsorship.</a:t>
                      </a:r>
                      <a:endParaRPr sz="900" u="none" cap="none" strike="noStrike">
                        <a:solidFill>
                          <a:schemeClr val="lt1"/>
                        </a:solidFill>
                      </a:endParaRPr>
                    </a:p>
                  </a:txBody>
                  <a:tcPr marT="127000" marB="1270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428625">
                <a:tc>
                  <a:txBody>
                    <a:bodyPr/>
                    <a:lstStyle/>
                    <a:p>
                      <a:pPr indent="0" lvl="0" marL="0" marR="0" rtl="0" algn="l">
                        <a:lnSpc>
                          <a:spcPct val="115000"/>
                        </a:lnSpc>
                        <a:spcBef>
                          <a:spcPts val="0"/>
                        </a:spcBef>
                        <a:spcAft>
                          <a:spcPts val="0"/>
                        </a:spcAft>
                        <a:buClr>
                          <a:srgbClr val="000000"/>
                        </a:buClr>
                        <a:buSzPts val="950"/>
                        <a:buFont typeface="Arial"/>
                        <a:buNone/>
                      </a:pPr>
                      <a:r>
                        <a:rPr b="1" lang="en-US" sz="850" u="none" cap="none" strike="noStrike">
                          <a:solidFill>
                            <a:schemeClr val="lt1"/>
                          </a:solidFill>
                        </a:rPr>
                        <a:t>General</a:t>
                      </a:r>
                      <a:endParaRPr b="1" sz="850" u="none" cap="none" strike="noStrike">
                        <a:solidFill>
                          <a:schemeClr val="lt1"/>
                        </a:solidFill>
                      </a:endParaRPr>
                    </a:p>
                  </a:txBody>
                  <a:tcPr marT="127000" marB="127000" marR="127000" marL="635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$70,000 (USD) 5,000+</a:t>
                      </a:r>
                      <a:endParaRPr sz="850" u="none" cap="none" strike="noStrike">
                        <a:solidFill>
                          <a:schemeClr val="lt1"/>
                        </a:solidFill>
                      </a:endParaRPr>
                    </a:p>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$40,000 (USD) 2,000 – 4,999</a:t>
                      </a:r>
                      <a:endParaRPr sz="850" u="none" cap="none" strike="noStrike">
                        <a:solidFill>
                          <a:schemeClr val="lt1"/>
                        </a:solidFill>
                      </a:endParaRPr>
                    </a:p>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$25,000 (USD) 500 – 1,999</a:t>
                      </a:r>
                      <a:endParaRPr sz="850" u="none" cap="none" strike="noStrike">
                        <a:solidFill>
                          <a:schemeClr val="lt1"/>
                        </a:solidFill>
                      </a:endParaRPr>
                    </a:p>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$15,000 (USD) 100 – 499</a:t>
                      </a:r>
                      <a:endParaRPr sz="850" u="none" cap="none" strike="noStrike">
                        <a:solidFill>
                          <a:schemeClr val="lt1"/>
                        </a:solidFill>
                      </a:endParaRPr>
                    </a:p>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$10,000 (USD) Up to 99</a:t>
                      </a:r>
                      <a:endParaRPr sz="850" u="none" cap="none" strike="noStrike">
                        <a:solidFill>
                          <a:schemeClr val="lt1"/>
                        </a:solidFill>
                      </a:endParaRPr>
                    </a:p>
                  </a:txBody>
                  <a:tcPr marT="127000" marB="1270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$50,000 (USD) 5,000+</a:t>
                      </a:r>
                      <a:endParaRPr sz="850" u="none" cap="none" strike="noStrike">
                        <a:solidFill>
                          <a:schemeClr val="lt1"/>
                        </a:solidFill>
                      </a:endParaRPr>
                    </a:p>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$25,000 (USD) 2,000 – 4,999</a:t>
                      </a:r>
                      <a:endParaRPr sz="850" u="none" cap="none" strike="noStrike">
                        <a:solidFill>
                          <a:schemeClr val="lt1"/>
                        </a:solidFill>
                      </a:endParaRPr>
                    </a:p>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$10,000 (USD) 500 – 1,999</a:t>
                      </a:r>
                      <a:endParaRPr sz="850" u="none" cap="none" strike="noStrike">
                        <a:solidFill>
                          <a:schemeClr val="lt1"/>
                        </a:solidFill>
                      </a:endParaRPr>
                    </a:p>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$5,000 (USD) 100 – 499</a:t>
                      </a:r>
                      <a:endParaRPr sz="850" u="none" cap="none" strike="noStrike">
                        <a:solidFill>
                          <a:schemeClr val="lt1"/>
                        </a:solidFill>
                      </a:endParaRPr>
                    </a:p>
                    <a:p>
                      <a:pPr indent="0" lvl="0" marL="0" marR="0" rtl="0" algn="l">
                        <a:lnSpc>
                          <a:spcPct val="115000"/>
                        </a:lnSpc>
                        <a:spcBef>
                          <a:spcPts val="0"/>
                        </a:spcBef>
                        <a:spcAft>
                          <a:spcPts val="0"/>
                        </a:spcAft>
                        <a:buClr>
                          <a:srgbClr val="000000"/>
                        </a:buClr>
                        <a:buSzPts val="950"/>
                        <a:buFont typeface="Arial"/>
                        <a:buNone/>
                      </a:pPr>
                      <a:r>
                        <a:rPr lang="en-US" sz="850" u="none" cap="none" strike="noStrike">
                          <a:solidFill>
                            <a:schemeClr val="lt1"/>
                          </a:solidFill>
                        </a:rPr>
                        <a:t>$5,000 (USD) Up to 99</a:t>
                      </a:r>
                      <a:endParaRPr sz="850" u="none" cap="none" strike="noStrike">
                        <a:solidFill>
                          <a:schemeClr val="lt1"/>
                        </a:solidFill>
                      </a:endParaRPr>
                    </a:p>
                  </a:txBody>
                  <a:tcPr marT="127000" marB="1270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0B5394"/>
                    </a:solidFill>
                  </a:tcPr>
                </a:tc>
                <a:tc>
                  <a:txBody>
                    <a:bodyPr/>
                    <a:lstStyle/>
                    <a:p>
                      <a:pPr indent="-282575" lvl="0" marL="457200" marR="0" rtl="0" algn="l">
                        <a:lnSpc>
                          <a:spcPct val="100000"/>
                        </a:lnSpc>
                        <a:spcBef>
                          <a:spcPts val="0"/>
                        </a:spcBef>
                        <a:spcAft>
                          <a:spcPts val="0"/>
                        </a:spcAft>
                        <a:buClr>
                          <a:schemeClr val="lt1"/>
                        </a:buClr>
                        <a:buSzPts val="850"/>
                        <a:buFont typeface="Arial"/>
                        <a:buChar char="●"/>
                      </a:pPr>
                      <a:r>
                        <a:rPr lang="en-US" sz="850" u="none" cap="none" strike="noStrike">
                          <a:solidFill>
                            <a:schemeClr val="lt1"/>
                          </a:solidFill>
                        </a:rPr>
                        <a:t>(Possible) Governing Board seat 1 per every 10 General and Academic and Research Institutions members collectively as a class, with a maximum of 3.</a:t>
                      </a:r>
                      <a:endParaRPr sz="850" u="none" cap="none" strike="noStrike">
                        <a:solidFill>
                          <a:schemeClr val="lt1"/>
                        </a:solidFill>
                      </a:endParaRPr>
                    </a:p>
                    <a:p>
                      <a:pPr indent="-282575" lvl="0" marL="457200" marR="0" rtl="0" algn="l">
                        <a:lnSpc>
                          <a:spcPct val="100000"/>
                        </a:lnSpc>
                        <a:spcBef>
                          <a:spcPts val="0"/>
                        </a:spcBef>
                        <a:spcAft>
                          <a:spcPts val="0"/>
                        </a:spcAft>
                        <a:buClr>
                          <a:schemeClr val="lt1"/>
                        </a:buClr>
                        <a:buSzPts val="850"/>
                        <a:buFont typeface="Arial"/>
                        <a:buChar char="●"/>
                      </a:pPr>
                      <a:r>
                        <a:rPr lang="en-US" sz="850" u="none" cap="none" strike="noStrike">
                          <a:solidFill>
                            <a:schemeClr val="lt1"/>
                          </a:solidFill>
                        </a:rPr>
                        <a:t>1 guest LF Energy blog post per year</a:t>
                      </a:r>
                      <a:endParaRPr sz="850" u="none" cap="none" strike="noStrike">
                        <a:solidFill>
                          <a:schemeClr val="lt1"/>
                        </a:solidFill>
                      </a:endParaRPr>
                    </a:p>
                    <a:p>
                      <a:pPr indent="-282575" lvl="0" marL="457200" marR="0" rtl="0" algn="l">
                        <a:lnSpc>
                          <a:spcPct val="100000"/>
                        </a:lnSpc>
                        <a:spcBef>
                          <a:spcPts val="0"/>
                        </a:spcBef>
                        <a:spcAft>
                          <a:spcPts val="0"/>
                        </a:spcAft>
                        <a:buClr>
                          <a:schemeClr val="lt1"/>
                        </a:buClr>
                        <a:buSzPts val="850"/>
                        <a:buFont typeface="Arial"/>
                        <a:buChar char="●"/>
                      </a:pPr>
                      <a:r>
                        <a:rPr lang="en-US" sz="850" u="none" cap="none" strike="noStrike">
                          <a:solidFill>
                            <a:schemeClr val="lt1"/>
                          </a:solidFill>
                        </a:rPr>
                        <a:t>1 LF Energy hosted webinar per year</a:t>
                      </a:r>
                      <a:endParaRPr sz="850" u="none" cap="none" strike="noStrike">
                        <a:solidFill>
                          <a:schemeClr val="lt1"/>
                        </a:solidFill>
                      </a:endParaRPr>
                    </a:p>
                    <a:p>
                      <a:pPr indent="-282575" lvl="0" marL="457200" marR="0" rtl="0" algn="l">
                        <a:lnSpc>
                          <a:spcPct val="100000"/>
                        </a:lnSpc>
                        <a:spcBef>
                          <a:spcPts val="0"/>
                        </a:spcBef>
                        <a:spcAft>
                          <a:spcPts val="0"/>
                        </a:spcAft>
                        <a:buClr>
                          <a:schemeClr val="lt1"/>
                        </a:buClr>
                        <a:buSzPts val="850"/>
                        <a:buFont typeface="Arial"/>
                        <a:buChar char="●"/>
                      </a:pPr>
                      <a:r>
                        <a:rPr lang="en-US" sz="850" u="none" cap="none" strike="noStrike">
                          <a:solidFill>
                            <a:schemeClr val="lt1"/>
                          </a:solidFill>
                        </a:rPr>
                        <a:t>10 complementary LF Training course/certification tickets</a:t>
                      </a:r>
                      <a:endParaRPr sz="850" u="none" cap="none" strike="noStrike">
                        <a:solidFill>
                          <a:schemeClr val="lt1"/>
                        </a:solidFill>
                      </a:endParaRPr>
                    </a:p>
                    <a:p>
                      <a:pPr indent="-282575" lvl="0" marL="457200" marR="0" rtl="0" algn="l">
                        <a:lnSpc>
                          <a:spcPct val="100000"/>
                        </a:lnSpc>
                        <a:spcBef>
                          <a:spcPts val="0"/>
                        </a:spcBef>
                        <a:spcAft>
                          <a:spcPts val="0"/>
                        </a:spcAft>
                        <a:buClr>
                          <a:schemeClr val="lt1"/>
                        </a:buClr>
                        <a:buSzPts val="850"/>
                        <a:buFont typeface="Arial"/>
                        <a:buChar char="●"/>
                      </a:pPr>
                      <a:r>
                        <a:rPr lang="en-US" sz="850" u="none" cap="none" strike="noStrike">
                          <a:solidFill>
                            <a:schemeClr val="lt1"/>
                          </a:solidFill>
                        </a:rPr>
                        <a:t>Participate in all marketing, community, thought leadership opportunities.</a:t>
                      </a:r>
                      <a:endParaRPr sz="850" u="none" cap="none" strike="noStrike">
                        <a:solidFill>
                          <a:schemeClr val="lt1"/>
                        </a:solidFill>
                      </a:endParaRPr>
                    </a:p>
                    <a:p>
                      <a:pPr indent="-282575" lvl="0" marL="457200" marR="0" rtl="0" algn="l">
                        <a:lnSpc>
                          <a:spcPct val="100000"/>
                        </a:lnSpc>
                        <a:spcBef>
                          <a:spcPts val="0"/>
                        </a:spcBef>
                        <a:spcAft>
                          <a:spcPts val="0"/>
                        </a:spcAft>
                        <a:buClr>
                          <a:schemeClr val="lt1"/>
                        </a:buClr>
                        <a:buSzPts val="850"/>
                        <a:buFont typeface="Arial"/>
                        <a:buChar char="●"/>
                      </a:pPr>
                      <a:r>
                        <a:rPr lang="en-US" sz="850" u="none" cap="none" strike="noStrike">
                          <a:solidFill>
                            <a:schemeClr val="lt1"/>
                          </a:solidFill>
                        </a:rPr>
                        <a:t>Receive discounts on LF Energy conferences + event sponsorship.</a:t>
                      </a:r>
                      <a:endParaRPr sz="850" u="none" cap="none" strike="noStrike">
                        <a:solidFill>
                          <a:schemeClr val="lt1"/>
                        </a:solidFill>
                      </a:endParaRPr>
                    </a:p>
                    <a:p>
                      <a:pPr indent="-282575" lvl="0" marL="457200" marR="0" rtl="0" algn="l">
                        <a:lnSpc>
                          <a:spcPct val="100000"/>
                        </a:lnSpc>
                        <a:spcBef>
                          <a:spcPts val="0"/>
                        </a:spcBef>
                        <a:spcAft>
                          <a:spcPts val="0"/>
                        </a:spcAft>
                        <a:buClr>
                          <a:schemeClr val="lt1"/>
                        </a:buClr>
                        <a:buSzPts val="850"/>
                        <a:buFont typeface="Arial"/>
                        <a:buChar char="●"/>
                      </a:pPr>
                      <a:r>
                        <a:rPr lang="en-US" sz="850" u="none" cap="none" strike="noStrike">
                          <a:solidFill>
                            <a:schemeClr val="lt1"/>
                          </a:solidFill>
                        </a:rPr>
                        <a:t>Identify your organization as a member and display your logo on the LF Energy website and in marketing materials.</a:t>
                      </a:r>
                      <a:endParaRPr sz="850" u="none" cap="none" strike="noStrike">
                        <a:solidFill>
                          <a:schemeClr val="lt1"/>
                        </a:solidFill>
                      </a:endParaRPr>
                    </a:p>
                    <a:p>
                      <a:pPr indent="-282575" lvl="0" marL="457200" marR="0" rtl="0" algn="l">
                        <a:lnSpc>
                          <a:spcPct val="100000"/>
                        </a:lnSpc>
                        <a:spcBef>
                          <a:spcPts val="0"/>
                        </a:spcBef>
                        <a:spcAft>
                          <a:spcPts val="0"/>
                        </a:spcAft>
                        <a:buClr>
                          <a:schemeClr val="lt1"/>
                        </a:buClr>
                        <a:buSzPts val="850"/>
                        <a:buFont typeface="Arial"/>
                        <a:buChar char="●"/>
                      </a:pPr>
                      <a:r>
                        <a:rPr lang="en-US" sz="850" u="none" cap="none" strike="noStrike">
                          <a:solidFill>
                            <a:schemeClr val="lt1"/>
                          </a:solidFill>
                        </a:rPr>
                        <a:t>Access to The Linux Foundation’s invitation-only Linux Foundation Member Summit.</a:t>
                      </a:r>
                      <a:endParaRPr sz="850" u="none" cap="none" strike="noStrike">
                        <a:solidFill>
                          <a:schemeClr val="lt1"/>
                        </a:solidFill>
                      </a:endParaRPr>
                    </a:p>
                  </a:txBody>
                  <a:tcPr marT="127000" marB="127000" marR="127000" marL="12700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0B5394"/>
                    </a:solidFill>
                  </a:tcPr>
                </a:tc>
              </a:tr>
              <a:tr h="428625">
                <a:tc>
                  <a:txBody>
                    <a:bodyPr/>
                    <a:lstStyle/>
                    <a:p>
                      <a:pPr indent="0" lvl="0" marL="0" rtl="0" algn="l">
                        <a:lnSpc>
                          <a:spcPct val="115000"/>
                        </a:lnSpc>
                        <a:spcBef>
                          <a:spcPts val="0"/>
                        </a:spcBef>
                        <a:spcAft>
                          <a:spcPts val="0"/>
                        </a:spcAft>
                        <a:buNone/>
                      </a:pPr>
                      <a:r>
                        <a:rPr b="1" lang="en-US" sz="850">
                          <a:solidFill>
                            <a:schemeClr val="lt1"/>
                          </a:solidFill>
                        </a:rPr>
                        <a:t>Non-Profit</a:t>
                      </a:r>
                      <a:endParaRPr b="1" sz="850" u="none" cap="none" strike="noStrike">
                        <a:solidFill>
                          <a:schemeClr val="lt1"/>
                        </a:solidFill>
                      </a:endParaRPr>
                    </a:p>
                  </a:txBody>
                  <a:tcPr marT="127000" marB="127000" marR="127000" marL="63500">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009ADE"/>
                    </a:solidFill>
                  </a:tcPr>
                </a:tc>
                <a:tc>
                  <a:txBody>
                    <a:bodyPr/>
                    <a:lstStyle/>
                    <a:p>
                      <a:pPr indent="0" lvl="0" marL="0" rtl="0" algn="l">
                        <a:lnSpc>
                          <a:spcPct val="115000"/>
                        </a:lnSpc>
                        <a:spcBef>
                          <a:spcPts val="0"/>
                        </a:spcBef>
                        <a:spcAft>
                          <a:spcPts val="0"/>
                        </a:spcAft>
                        <a:buNone/>
                      </a:pPr>
                      <a:r>
                        <a:rPr lang="en-US" sz="850">
                          <a:solidFill>
                            <a:schemeClr val="lt1"/>
                          </a:solidFill>
                        </a:rPr>
                        <a:t>$1,000</a:t>
                      </a:r>
                      <a:endParaRPr sz="850" u="none" cap="none" strike="noStrike">
                        <a:solidFill>
                          <a:schemeClr val="lt1"/>
                        </a:solidFill>
                      </a:endParaRPr>
                    </a:p>
                  </a:txBody>
                  <a:tcPr marT="127000" marB="127000" marR="127000" marL="127000">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009ADE"/>
                    </a:solidFill>
                  </a:tcPr>
                </a:tc>
                <a:tc>
                  <a:txBody>
                    <a:bodyPr/>
                    <a:lstStyle/>
                    <a:p>
                      <a:pPr indent="0" lvl="0" marL="0" rtl="0" algn="l">
                        <a:lnSpc>
                          <a:spcPct val="115000"/>
                        </a:lnSpc>
                        <a:spcBef>
                          <a:spcPts val="0"/>
                        </a:spcBef>
                        <a:spcAft>
                          <a:spcPts val="0"/>
                        </a:spcAft>
                        <a:buNone/>
                      </a:pPr>
                      <a:r>
                        <a:rPr lang="en-US" sz="850">
                          <a:solidFill>
                            <a:schemeClr val="lt1"/>
                          </a:solidFill>
                        </a:rPr>
                        <a:t>$1,000</a:t>
                      </a:r>
                      <a:endParaRPr sz="850" u="none" cap="none" strike="noStrike">
                        <a:solidFill>
                          <a:schemeClr val="lt1"/>
                        </a:solidFill>
                      </a:endParaRPr>
                    </a:p>
                  </a:txBody>
                  <a:tcPr marT="127000" marB="127000" marR="127000" marL="127000">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009ADE"/>
                    </a:solidFill>
                  </a:tcPr>
                </a:tc>
                <a:tc>
                  <a:txBody>
                    <a:bodyPr/>
                    <a:lstStyle/>
                    <a:p>
                      <a:pPr indent="-282575" lvl="0" marL="457200" rtl="0" algn="l">
                        <a:spcBef>
                          <a:spcPts val="0"/>
                        </a:spcBef>
                        <a:spcAft>
                          <a:spcPts val="0"/>
                        </a:spcAft>
                        <a:buClr>
                          <a:schemeClr val="lt1"/>
                        </a:buClr>
                        <a:buSzPts val="850"/>
                        <a:buChar char="●"/>
                      </a:pPr>
                      <a:r>
                        <a:rPr lang="en-US" sz="850">
                          <a:solidFill>
                            <a:schemeClr val="lt1"/>
                          </a:solidFill>
                        </a:rPr>
                        <a:t>The Non-Profit category of membership is limited to non-profit/non-governmental organizations. This requires approval by the Governing Board.</a:t>
                      </a:r>
                      <a:endParaRPr sz="850">
                        <a:solidFill>
                          <a:schemeClr val="lt1"/>
                        </a:solidFill>
                      </a:endParaRPr>
                    </a:p>
                    <a:p>
                      <a:pPr indent="-282575" lvl="0" marL="457200" rtl="0" algn="l">
                        <a:spcBef>
                          <a:spcPts val="0"/>
                        </a:spcBef>
                        <a:spcAft>
                          <a:spcPts val="0"/>
                        </a:spcAft>
                        <a:buClr>
                          <a:schemeClr val="lt1"/>
                        </a:buClr>
                        <a:buSzPts val="850"/>
                        <a:buChar char="●"/>
                      </a:pPr>
                      <a:r>
                        <a:rPr lang="en-US" sz="850">
                          <a:solidFill>
                            <a:schemeClr val="lt1"/>
                          </a:solidFill>
                        </a:rPr>
                        <a:t>Participate in all marketing, community, thought leadership opportunities.</a:t>
                      </a:r>
                      <a:endParaRPr sz="850">
                        <a:solidFill>
                          <a:schemeClr val="lt1"/>
                        </a:solidFill>
                      </a:endParaRPr>
                    </a:p>
                    <a:p>
                      <a:pPr indent="-282575" lvl="0" marL="457200" rtl="0" algn="l">
                        <a:spcBef>
                          <a:spcPts val="0"/>
                        </a:spcBef>
                        <a:spcAft>
                          <a:spcPts val="0"/>
                        </a:spcAft>
                        <a:buClr>
                          <a:schemeClr val="lt1"/>
                        </a:buClr>
                        <a:buSzPts val="850"/>
                        <a:buChar char="●"/>
                      </a:pPr>
                      <a:r>
                        <a:rPr lang="en-US" sz="850">
                          <a:solidFill>
                            <a:schemeClr val="lt1"/>
                          </a:solidFill>
                        </a:rPr>
                        <a:t>Receive discounts on LF Energy event sponsorship.</a:t>
                      </a:r>
                      <a:endParaRPr sz="850">
                        <a:solidFill>
                          <a:schemeClr val="lt1"/>
                        </a:solidFill>
                      </a:endParaRPr>
                    </a:p>
                    <a:p>
                      <a:pPr indent="-282575" lvl="0" marL="457200" rtl="0" algn="l">
                        <a:spcBef>
                          <a:spcPts val="0"/>
                        </a:spcBef>
                        <a:spcAft>
                          <a:spcPts val="0"/>
                        </a:spcAft>
                        <a:buClr>
                          <a:schemeClr val="lt1"/>
                        </a:buClr>
                        <a:buSzPts val="850"/>
                        <a:buChar char="●"/>
                      </a:pPr>
                      <a:r>
                        <a:rPr lang="en-US" sz="850">
                          <a:solidFill>
                            <a:schemeClr val="lt1"/>
                          </a:solidFill>
                        </a:rPr>
                        <a:t>Identify your organization as a member and display your logo on the LF Energy website and in marketing materials.</a:t>
                      </a:r>
                      <a:endParaRPr sz="850" u="none" cap="none" strike="noStrike">
                        <a:solidFill>
                          <a:schemeClr val="lt1"/>
                        </a:solidFill>
                      </a:endParaRPr>
                    </a:p>
                  </a:txBody>
                  <a:tcPr marT="127000" marB="127000" marR="127000" marL="127000">
                    <a:lnL cap="flat" cmpd="sng" w="6350">
                      <a:solidFill>
                        <a:schemeClr val="lt1"/>
                      </a:solidFill>
                      <a:prstDash val="solid"/>
                      <a:round/>
                      <a:headEnd len="sm" w="sm" type="none"/>
                      <a:tailEnd len="sm" w="sm" type="none"/>
                    </a:lnL>
                    <a:lnR cap="flat" cmpd="sng" w="6350">
                      <a:solidFill>
                        <a:schemeClr val="lt1"/>
                      </a:solidFill>
                      <a:prstDash val="solid"/>
                      <a:round/>
                      <a:headEnd len="sm" w="sm" type="none"/>
                      <a:tailEnd len="sm" w="sm" type="none"/>
                    </a:lnR>
                    <a:lnT cap="flat" cmpd="sng" w="6350">
                      <a:solidFill>
                        <a:schemeClr val="lt1"/>
                      </a:solidFill>
                      <a:prstDash val="solid"/>
                      <a:round/>
                      <a:headEnd len="sm" w="sm" type="none"/>
                      <a:tailEnd len="sm" w="sm" type="none"/>
                    </a:lnT>
                    <a:lnB cap="flat" cmpd="sng" w="6350">
                      <a:solidFill>
                        <a:schemeClr val="lt1"/>
                      </a:solidFill>
                      <a:prstDash val="solid"/>
                      <a:round/>
                      <a:headEnd len="sm" w="sm" type="none"/>
                      <a:tailEnd len="sm" w="sm" type="none"/>
                    </a:lnB>
                    <a:solidFill>
                      <a:srgbClr val="009ADE"/>
                    </a:solidFill>
                  </a:tcPr>
                </a:tc>
              </a:tr>
            </a:tbl>
          </a:graphicData>
        </a:graphic>
      </p:graphicFrame>
      <p:sp>
        <p:nvSpPr>
          <p:cNvPr id="2242" name="Google Shape;2242;g103351f427f_0_54"/>
          <p:cNvSpPr txBox="1"/>
          <p:nvPr>
            <p:ph idx="4294967295" type="title"/>
          </p:nvPr>
        </p:nvSpPr>
        <p:spPr>
          <a:xfrm>
            <a:off x="458549" y="429014"/>
            <a:ext cx="11247000" cy="7059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1800"/>
              <a:buNone/>
            </a:pPr>
            <a:r>
              <a:rPr lang="en-US" sz="4000">
                <a:solidFill>
                  <a:srgbClr val="FFFFFF"/>
                </a:solidFill>
                <a:latin typeface="Avenir"/>
                <a:ea typeface="Avenir"/>
                <a:cs typeface="Avenir"/>
                <a:sym typeface="Avenir"/>
              </a:rPr>
              <a:t>LF Energy Membership Benefits</a:t>
            </a:r>
            <a:endParaRPr sz="4000">
              <a:solidFill>
                <a:srgbClr val="FFFFFF"/>
              </a:solidFill>
              <a:latin typeface="Avenir"/>
              <a:ea typeface="Avenir"/>
              <a:cs typeface="Avenir"/>
              <a:sym typeface="Avenir"/>
            </a:endParaRPr>
          </a:p>
        </p:txBody>
      </p:sp>
    </p:spTree>
  </p:cSld>
  <p:clrMapOvr>
    <a:masterClrMapping/>
  </p:clrMapOvr>
  <mc:AlternateContent>
    <mc:Choice Requires="p14">
      <p:transition spd="slow" p14:dur="700">
        <p:fade/>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sp>
        <p:nvSpPr>
          <p:cNvPr id="1212" name="Google Shape;1212;g118fea77057_0_200"/>
          <p:cNvSpPr txBox="1"/>
          <p:nvPr/>
        </p:nvSpPr>
        <p:spPr>
          <a:xfrm>
            <a:off x="312650" y="1251250"/>
            <a:ext cx="11277600" cy="9852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4800"/>
              <a:buFont typeface="Arial"/>
              <a:buNone/>
            </a:pPr>
            <a:r>
              <a:rPr b="1" i="0" lang="en-US" sz="4800" u="none" cap="none" strike="noStrike">
                <a:solidFill>
                  <a:schemeClr val="dk1"/>
                </a:solidFill>
                <a:latin typeface="Arial"/>
                <a:ea typeface="Arial"/>
                <a:cs typeface="Arial"/>
                <a:sym typeface="Arial"/>
              </a:rPr>
              <a:t>Design</a:t>
            </a:r>
            <a:r>
              <a:rPr b="1" i="0" lang="en-US" sz="4800" u="none" cap="none" strike="noStrike">
                <a:solidFill>
                  <a:srgbClr val="009ADE"/>
                </a:solidFill>
                <a:latin typeface="Arial"/>
                <a:ea typeface="Arial"/>
                <a:cs typeface="Arial"/>
                <a:sym typeface="Arial"/>
              </a:rPr>
              <a:t> Challenge</a:t>
            </a:r>
            <a:endParaRPr b="1" i="0" sz="4800" u="none" cap="none" strike="noStrike">
              <a:solidFill>
                <a:srgbClr val="009ADE"/>
              </a:solidFill>
              <a:latin typeface="Arial"/>
              <a:ea typeface="Arial"/>
              <a:cs typeface="Arial"/>
              <a:sym typeface="Arial"/>
            </a:endParaRPr>
          </a:p>
        </p:txBody>
      </p:sp>
      <p:sp>
        <p:nvSpPr>
          <p:cNvPr id="1213" name="Google Shape;1213;g118fea77057_0_200"/>
          <p:cNvSpPr txBox="1"/>
          <p:nvPr/>
        </p:nvSpPr>
        <p:spPr>
          <a:xfrm>
            <a:off x="1375100" y="2556175"/>
            <a:ext cx="9152700" cy="3570900"/>
          </a:xfrm>
          <a:prstGeom prst="rect">
            <a:avLst/>
          </a:prstGeom>
          <a:noFill/>
          <a:ln>
            <a:noFill/>
          </a:ln>
        </p:spPr>
        <p:txBody>
          <a:bodyPr anchorCtr="0" anchor="t" bIns="91425" lIns="91425" spcFirstLastPara="1" rIns="91425" wrap="square" tIns="91425">
            <a:spAutoFit/>
          </a:bodyPr>
          <a:lstStyle/>
          <a:p>
            <a:pPr indent="0" lvl="0" marL="0" marR="0" rtl="0" algn="ctr">
              <a:lnSpc>
                <a:spcPct val="100000"/>
              </a:lnSpc>
              <a:spcBef>
                <a:spcPts val="0"/>
              </a:spcBef>
              <a:spcAft>
                <a:spcPts val="0"/>
              </a:spcAft>
              <a:buClr>
                <a:srgbClr val="000000"/>
              </a:buClr>
              <a:buSzPts val="3800"/>
              <a:buFont typeface="Arial"/>
              <a:buNone/>
            </a:pPr>
            <a:r>
              <a:rPr b="0" i="0" lang="en-US" sz="4400" u="none" cap="none" strike="noStrike">
                <a:solidFill>
                  <a:srgbClr val="A1A1A4"/>
                </a:solidFill>
                <a:latin typeface="Arial"/>
                <a:ea typeface="Arial"/>
                <a:cs typeface="Arial"/>
                <a:sym typeface="Arial"/>
              </a:rPr>
              <a:t>Not enough time</a:t>
            </a:r>
            <a:endParaRPr b="0" i="0" sz="4400" u="none" cap="none" strike="noStrike">
              <a:solidFill>
                <a:srgbClr val="A1A1A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800"/>
              <a:buFont typeface="Arial"/>
              <a:buNone/>
            </a:pPr>
            <a:r>
              <a:rPr b="0" i="0" lang="en-US" sz="4400" u="none" cap="none" strike="noStrike">
                <a:solidFill>
                  <a:srgbClr val="A1A1A4"/>
                </a:solidFill>
                <a:latin typeface="Arial"/>
                <a:ea typeface="Arial"/>
                <a:cs typeface="Arial"/>
                <a:sym typeface="Arial"/>
              </a:rPr>
              <a:t>Not enough resources</a:t>
            </a:r>
            <a:endParaRPr b="0" i="0" sz="4400" u="none" cap="none" strike="noStrike">
              <a:solidFill>
                <a:srgbClr val="A1A1A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800"/>
              <a:buFont typeface="Arial"/>
              <a:buNone/>
            </a:pPr>
            <a:r>
              <a:rPr b="0" i="0" lang="en-US" sz="4400" u="none" cap="none" strike="noStrike">
                <a:solidFill>
                  <a:srgbClr val="A1A1A4"/>
                </a:solidFill>
                <a:latin typeface="Arial"/>
                <a:ea typeface="Arial"/>
                <a:cs typeface="Arial"/>
                <a:sym typeface="Arial"/>
              </a:rPr>
              <a:t>We need interoperability</a:t>
            </a:r>
            <a:endParaRPr b="0" i="0" sz="4400" u="none" cap="none" strike="noStrike">
              <a:solidFill>
                <a:srgbClr val="A1A1A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800"/>
              <a:buFont typeface="Arial"/>
              <a:buNone/>
            </a:pPr>
            <a:r>
              <a:rPr b="0" i="0" lang="en-US" sz="4400" u="none" cap="none" strike="noStrike">
                <a:solidFill>
                  <a:srgbClr val="A1A1A4"/>
                </a:solidFill>
                <a:latin typeface="Arial"/>
                <a:ea typeface="Arial"/>
                <a:cs typeface="Arial"/>
                <a:sym typeface="Arial"/>
              </a:rPr>
              <a:t>And, no vendor lock-in</a:t>
            </a:r>
            <a:endParaRPr b="1" i="0" sz="4400" u="none" cap="none" strike="noStrike">
              <a:solidFill>
                <a:schemeClr val="accent4"/>
              </a:solidFill>
              <a:latin typeface="Arial"/>
              <a:ea typeface="Arial"/>
              <a:cs typeface="Arial"/>
              <a:sym typeface="Arial"/>
            </a:endParaRPr>
          </a:p>
          <a:p>
            <a:pPr indent="0" lvl="0" marL="0" marR="0" rtl="0" algn="ctr">
              <a:lnSpc>
                <a:spcPct val="100000"/>
              </a:lnSpc>
              <a:spcBef>
                <a:spcPts val="0"/>
              </a:spcBef>
              <a:spcAft>
                <a:spcPts val="0"/>
              </a:spcAft>
              <a:buClr>
                <a:srgbClr val="000000"/>
              </a:buClr>
              <a:buSzPts val="3800"/>
              <a:buFont typeface="Arial"/>
              <a:buNone/>
            </a:pPr>
            <a:r>
              <a:t/>
            </a:r>
            <a:endParaRPr b="0" i="0" sz="4400" u="none" cap="none" strike="noStrike">
              <a:solidFill>
                <a:srgbClr val="A1A1A4"/>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246" name="Shape 2246"/>
        <p:cNvGrpSpPr/>
        <p:nvPr/>
      </p:nvGrpSpPr>
      <p:grpSpPr>
        <a:xfrm>
          <a:off x="0" y="0"/>
          <a:ext cx="0" cy="0"/>
          <a:chOff x="0" y="0"/>
          <a:chExt cx="0" cy="0"/>
        </a:xfrm>
      </p:grpSpPr>
      <p:sp>
        <p:nvSpPr>
          <p:cNvPr id="2247" name="Google Shape;2247;gb965c7571a_3_862"/>
          <p:cNvSpPr txBox="1"/>
          <p:nvPr/>
        </p:nvSpPr>
        <p:spPr>
          <a:xfrm>
            <a:off x="623959" y="571583"/>
            <a:ext cx="10934100" cy="935700"/>
          </a:xfrm>
          <a:prstGeom prst="rect">
            <a:avLst/>
          </a:prstGeom>
          <a:noFill/>
          <a:ln>
            <a:noFill/>
          </a:ln>
        </p:spPr>
        <p:txBody>
          <a:bodyPr anchorCtr="0" anchor="ctr" bIns="45700" lIns="91425" spcFirstLastPara="1" rIns="91425" wrap="square" tIns="45700">
            <a:noAutofit/>
          </a:bodyPr>
          <a:lstStyle/>
          <a:p>
            <a:pPr indent="0" lvl="0" marL="0" marR="0" rtl="0" algn="l">
              <a:lnSpc>
                <a:spcPct val="100000"/>
              </a:lnSpc>
              <a:spcBef>
                <a:spcPts val="0"/>
              </a:spcBef>
              <a:spcAft>
                <a:spcPts val="0"/>
              </a:spcAft>
              <a:buClr>
                <a:srgbClr val="000000"/>
              </a:buClr>
              <a:buSzPts val="6400"/>
              <a:buFont typeface="Arial"/>
              <a:buNone/>
            </a:pPr>
            <a:r>
              <a:rPr b="0" i="0" lang="en-US" sz="6400" u="none" cap="none" strike="noStrike">
                <a:solidFill>
                  <a:srgbClr val="FFFFFF"/>
                </a:solidFill>
                <a:latin typeface="Century Gothic"/>
                <a:ea typeface="Century Gothic"/>
                <a:cs typeface="Century Gothic"/>
                <a:sym typeface="Century Gothic"/>
              </a:rPr>
              <a:t>For Further Information</a:t>
            </a:r>
            <a:endParaRPr b="0" i="0" sz="6400" u="none" cap="none" strike="noStrike">
              <a:solidFill>
                <a:srgbClr val="FFFFFF"/>
              </a:solidFill>
              <a:latin typeface="Century Gothic"/>
              <a:ea typeface="Century Gothic"/>
              <a:cs typeface="Century Gothic"/>
              <a:sym typeface="Century Gothic"/>
            </a:endParaRPr>
          </a:p>
        </p:txBody>
      </p:sp>
      <p:sp>
        <p:nvSpPr>
          <p:cNvPr id="2248" name="Google Shape;2248;gb965c7571a_3_862"/>
          <p:cNvSpPr txBox="1"/>
          <p:nvPr/>
        </p:nvSpPr>
        <p:spPr>
          <a:xfrm>
            <a:off x="662933" y="2494437"/>
            <a:ext cx="5331900" cy="16668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FFFFFF"/>
              </a:buClr>
              <a:buSzPts val="2400"/>
              <a:buFont typeface="Arial"/>
              <a:buNone/>
            </a:pPr>
            <a:r>
              <a:rPr b="1" i="0" lang="en-US" sz="2800" u="none" cap="none" strike="noStrike">
                <a:solidFill>
                  <a:srgbClr val="FFFFFF"/>
                </a:solidFill>
                <a:latin typeface="Century Gothic"/>
                <a:ea typeface="Century Gothic"/>
                <a:cs typeface="Century Gothic"/>
                <a:sym typeface="Century Gothic"/>
              </a:rPr>
              <a:t>Shuli Goodman</a:t>
            </a:r>
            <a:endParaRPr b="0" i="0" sz="190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900"/>
              <a:buFont typeface="Arial"/>
              <a:buNone/>
            </a:pPr>
            <a:r>
              <a:rPr b="0" i="0" lang="en-US" sz="2300" u="none" cap="none" strike="noStrike">
                <a:solidFill>
                  <a:srgbClr val="FFFFFF"/>
                </a:solidFill>
                <a:latin typeface="Century Gothic"/>
                <a:ea typeface="Century Gothic"/>
                <a:cs typeface="Century Gothic"/>
                <a:sym typeface="Century Gothic"/>
              </a:rPr>
              <a:t>Executive Director</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Linux Foundation Energy</a:t>
            </a:r>
            <a:br>
              <a:rPr b="0" i="0" lang="en-US" sz="2300" u="none" cap="none" strike="noStrike">
                <a:solidFill>
                  <a:srgbClr val="FFFFFF"/>
                </a:solidFill>
                <a:latin typeface="Century Gothic"/>
                <a:ea typeface="Century Gothic"/>
                <a:cs typeface="Century Gothic"/>
                <a:sym typeface="Century Gothic"/>
              </a:rPr>
            </a:br>
            <a:r>
              <a:rPr b="0" i="0" lang="en-US" sz="2300" u="none" cap="none" strike="noStrike">
                <a:solidFill>
                  <a:srgbClr val="FFFFFF"/>
                </a:solidFill>
                <a:latin typeface="Century Gothic"/>
                <a:ea typeface="Century Gothic"/>
                <a:cs typeface="Century Gothic"/>
                <a:sym typeface="Century Gothic"/>
              </a:rPr>
              <a:t>sgoodman@lfenergy.org</a:t>
            </a:r>
            <a:endParaRPr b="0" i="0" sz="2800" u="none" cap="none" strike="noStrike">
              <a:solidFill>
                <a:srgbClr val="FFFFFF"/>
              </a:solidFill>
              <a:latin typeface="Century Gothic"/>
              <a:ea typeface="Century Gothic"/>
              <a:cs typeface="Century Gothic"/>
              <a:sym typeface="Century Gothic"/>
            </a:endParaRPr>
          </a:p>
        </p:txBody>
      </p:sp>
      <p:sp>
        <p:nvSpPr>
          <p:cNvPr id="2249" name="Google Shape;2249;gb965c7571a_3_862"/>
          <p:cNvSpPr txBox="1"/>
          <p:nvPr/>
        </p:nvSpPr>
        <p:spPr>
          <a:xfrm>
            <a:off x="662933" y="4464745"/>
            <a:ext cx="6449100" cy="1976700"/>
          </a:xfrm>
          <a:prstGeom prst="rect">
            <a:avLst/>
          </a:prstGeom>
          <a:noFill/>
          <a:ln>
            <a:noFill/>
          </a:ln>
        </p:spPr>
        <p:txBody>
          <a:bodyPr anchorCtr="0" anchor="t" bIns="121900" lIns="121900" spcFirstLastPara="1" rIns="121900" wrap="square" tIns="121900">
            <a:noAutofit/>
          </a:bodyPr>
          <a:lstStyle/>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Our Website: </a:t>
            </a:r>
            <a:r>
              <a:rPr b="0" i="0" lang="en-US" sz="2000" u="sng" cap="none" strike="noStrike">
                <a:solidFill>
                  <a:srgbClr val="FFFFFF"/>
                </a:solidFill>
                <a:latin typeface="Century Gothic"/>
                <a:ea typeface="Century Gothic"/>
                <a:cs typeface="Century Gothic"/>
                <a:sym typeface="Century Gothic"/>
                <a:hlinkClick r:id="rId4">
                  <a:extLst>
                    <a:ext uri="{A12FA001-AC4F-418D-AE19-62706E023703}">
                      <ahyp:hlinkClr val="tx"/>
                    </a:ext>
                  </a:extLst>
                </a:hlinkClick>
              </a:rPr>
              <a:t>https://lfenergy.org</a:t>
            </a:r>
            <a:r>
              <a:rPr b="0" i="0" lang="en-US" sz="2000" u="none" cap="none" strike="noStrike">
                <a:solidFill>
                  <a:srgbClr val="FFFFFF"/>
                </a:solidFill>
                <a:latin typeface="Century Gothic"/>
                <a:ea typeface="Century Gothic"/>
                <a:cs typeface="Century Gothic"/>
                <a:sym typeface="Century Gothic"/>
              </a:rPr>
              <a:t>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Membership:</a:t>
            </a:r>
            <a:r>
              <a:rPr b="0" i="0" lang="en-US" sz="2000" u="sng" cap="none" strike="noStrike">
                <a:solidFill>
                  <a:srgbClr val="FFFFFF"/>
                </a:solidFill>
                <a:latin typeface="Century Gothic"/>
                <a:ea typeface="Century Gothic"/>
                <a:cs typeface="Century Gothic"/>
                <a:sym typeface="Century Gothic"/>
              </a:rPr>
              <a:t> </a:t>
            </a:r>
            <a:r>
              <a:rPr b="0" i="0" lang="en-US" sz="20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https://www.lfenergy.org/join</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Mailing Lists: </a:t>
            </a:r>
            <a:r>
              <a:rPr b="0" i="0" lang="en-US" sz="20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rPr b="0" i="0" lang="en-US" sz="2000" u="none" cap="none" strike="noStrike">
                <a:solidFill>
                  <a:srgbClr val="FFFFFF"/>
                </a:solidFill>
                <a:latin typeface="Century Gothic"/>
                <a:ea typeface="Century Gothic"/>
                <a:cs typeface="Century Gothic"/>
                <a:sym typeface="Century Gothic"/>
              </a:rPr>
              <a:t>Our Wiki: </a:t>
            </a:r>
            <a:r>
              <a:rPr b="0" i="0" lang="en-US" sz="2000" u="sng" cap="none" strike="noStrike">
                <a:solidFill>
                  <a:srgbClr val="FFFFFF"/>
                </a:solidFill>
                <a:latin typeface="Century Gothic"/>
                <a:ea typeface="Century Gothic"/>
                <a:cs typeface="Century Gothic"/>
                <a:sym typeface="Century Gothic"/>
              </a:rPr>
              <a:t>https://wiki.lfenergy.org </a:t>
            </a:r>
            <a:endParaRPr b="0" i="0" sz="20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1100"/>
              </a:spcBef>
              <a:spcAft>
                <a:spcPts val="0"/>
              </a:spcAft>
              <a:buClr>
                <a:srgbClr val="000000"/>
              </a:buClr>
              <a:buSzPts val="2000"/>
              <a:buFont typeface="Arial"/>
              <a:buNone/>
            </a:pPr>
            <a:r>
              <a:t/>
            </a:r>
            <a:endParaRPr b="0" i="0" sz="2000" u="none" cap="none" strike="noStrike">
              <a:solidFill>
                <a:srgbClr val="FFFFFF"/>
              </a:solidFill>
              <a:latin typeface="Century Gothic"/>
              <a:ea typeface="Century Gothic"/>
              <a:cs typeface="Century Gothic"/>
              <a:sym typeface="Century Gothic"/>
            </a:endParaRPr>
          </a:p>
        </p:txBody>
      </p:sp>
      <p:cxnSp>
        <p:nvCxnSpPr>
          <p:cNvPr id="2250" name="Google Shape;2250;gb965c7571a_3_862"/>
          <p:cNvCxnSpPr/>
          <p:nvPr/>
        </p:nvCxnSpPr>
        <p:spPr>
          <a:xfrm>
            <a:off x="737668" y="4286945"/>
            <a:ext cx="10706700" cy="0"/>
          </a:xfrm>
          <a:prstGeom prst="straightConnector1">
            <a:avLst/>
          </a:prstGeom>
          <a:noFill/>
          <a:ln cap="flat" cmpd="sng" w="9525">
            <a:solidFill>
              <a:srgbClr val="FFFFFF"/>
            </a:solidFill>
            <a:prstDash val="dot"/>
            <a:miter lim="800000"/>
            <a:headEnd len="sm" w="sm" type="none"/>
            <a:tailEnd len="sm" w="sm" type="none"/>
          </a:ln>
        </p:spPr>
      </p:cxnSp>
      <p:pic>
        <p:nvPicPr>
          <p:cNvPr id="2251" name="Google Shape;2251;gb965c7571a_3_862"/>
          <p:cNvPicPr preferRelativeResize="0"/>
          <p:nvPr/>
        </p:nvPicPr>
        <p:blipFill rotWithShape="1">
          <a:blip r:embed="rId7">
            <a:alphaModFix/>
          </a:blip>
          <a:srcRect b="0" l="0" r="0" t="0"/>
          <a:stretch/>
        </p:blipFill>
        <p:spPr>
          <a:xfrm>
            <a:off x="8208583" y="5907989"/>
            <a:ext cx="3620207" cy="479025"/>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pic>
        <p:nvPicPr>
          <p:cNvPr id="1219" name="Google Shape;1219;g118fea77057_0_206"/>
          <p:cNvPicPr preferRelativeResize="0"/>
          <p:nvPr>
            <p:ph idx="2" type="pic"/>
          </p:nvPr>
        </p:nvPicPr>
        <p:blipFill rotWithShape="1">
          <a:blip r:embed="rId3">
            <a:alphaModFix/>
          </a:blip>
          <a:srcRect b="0" l="0" r="0" t="0"/>
          <a:stretch/>
        </p:blipFill>
        <p:spPr>
          <a:xfrm>
            <a:off x="6096000" y="0"/>
            <a:ext cx="6096000" cy="6858000"/>
          </a:xfrm>
          <a:prstGeom prst="rect">
            <a:avLst/>
          </a:prstGeom>
          <a:solidFill>
            <a:srgbClr val="7F7F7F"/>
          </a:solidFill>
          <a:ln>
            <a:noFill/>
          </a:ln>
        </p:spPr>
      </p:pic>
      <p:sp>
        <p:nvSpPr>
          <p:cNvPr id="1220" name="Google Shape;1220;g118fea77057_0_206"/>
          <p:cNvSpPr txBox="1"/>
          <p:nvPr>
            <p:ph idx="1" type="body"/>
          </p:nvPr>
        </p:nvSpPr>
        <p:spPr>
          <a:xfrm>
            <a:off x="6858000" y="457200"/>
            <a:ext cx="4836900" cy="5999100"/>
          </a:xfrm>
          <a:prstGeom prst="rect">
            <a:avLst/>
          </a:prstGeom>
          <a:noFill/>
          <a:ln>
            <a:noFill/>
          </a:ln>
        </p:spPr>
        <p:txBody>
          <a:bodyPr anchorCtr="0" anchor="ctr" bIns="0" lIns="0" spcFirstLastPara="1" rIns="0" wrap="square" tIns="0">
            <a:noAutofit/>
          </a:bodyPr>
          <a:lstStyle/>
          <a:p>
            <a:pPr indent="0" lvl="0" marL="0" rtl="0" algn="l">
              <a:lnSpc>
                <a:spcPct val="100000"/>
              </a:lnSpc>
              <a:spcBef>
                <a:spcPts val="0"/>
              </a:spcBef>
              <a:spcAft>
                <a:spcPts val="0"/>
              </a:spcAft>
              <a:buClr>
                <a:schemeClr val="dk1"/>
              </a:buClr>
              <a:buSzPts val="2400"/>
              <a:buNone/>
            </a:pPr>
            <a:r>
              <a:rPr lang="en-US" sz="2500">
                <a:latin typeface="Avenir"/>
                <a:ea typeface="Avenir"/>
                <a:cs typeface="Avenir"/>
                <a:sym typeface="Avenir"/>
              </a:rPr>
              <a:t>Providing a 21st century plan of action to decarbonization through open source, open frameworks, reference architectures, and a support ecosystem of complementary projects.</a:t>
            </a:r>
            <a:endParaRPr sz="2500">
              <a:latin typeface="Avenir"/>
              <a:ea typeface="Avenir"/>
              <a:cs typeface="Avenir"/>
              <a:sym typeface="Avenir"/>
            </a:endParaRPr>
          </a:p>
        </p:txBody>
      </p:sp>
      <p:pic>
        <p:nvPicPr>
          <p:cNvPr id="1221" name="Google Shape;1221;g118fea77057_0_206"/>
          <p:cNvPicPr preferRelativeResize="0"/>
          <p:nvPr/>
        </p:nvPicPr>
        <p:blipFill rotWithShape="1">
          <a:blip r:embed="rId4">
            <a:alphaModFix/>
          </a:blip>
          <a:srcRect b="0" l="0" r="0" t="0"/>
          <a:stretch/>
        </p:blipFill>
        <p:spPr>
          <a:xfrm>
            <a:off x="1117270" y="3183191"/>
            <a:ext cx="3808475" cy="491617"/>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gb8106bbbb4_2_128"/>
          <p:cNvSpPr/>
          <p:nvPr/>
        </p:nvSpPr>
        <p:spPr>
          <a:xfrm>
            <a:off x="2293700" y="150"/>
            <a:ext cx="9938700" cy="68580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27" name="Google Shape;1227;gb8106bbbb4_2_128"/>
          <p:cNvSpPr txBox="1"/>
          <p:nvPr>
            <p:ph type="ctrTitle"/>
          </p:nvPr>
        </p:nvSpPr>
        <p:spPr>
          <a:xfrm>
            <a:off x="-62775" y="0"/>
            <a:ext cx="2557500" cy="6858000"/>
          </a:xfrm>
          <a:prstGeom prst="rect">
            <a:avLst/>
          </a:prstGeom>
        </p:spPr>
        <p:txBody>
          <a:bodyPr anchorCtr="0" anchor="ctr" bIns="0" lIns="0" spcFirstLastPara="1" rIns="0" wrap="square" tIns="0">
            <a:normAutofit/>
          </a:bodyPr>
          <a:lstStyle/>
          <a:p>
            <a:pPr indent="0" lvl="0" marL="0" rtl="0" algn="ctr">
              <a:spcBef>
                <a:spcPts val="0"/>
              </a:spcBef>
              <a:spcAft>
                <a:spcPts val="0"/>
              </a:spcAft>
              <a:buNone/>
            </a:pPr>
            <a:r>
              <a:rPr lang="en-US" sz="3500"/>
              <a:t>LF Energy Members</a:t>
            </a:r>
            <a:endParaRPr sz="3500"/>
          </a:p>
        </p:txBody>
      </p:sp>
      <p:grpSp>
        <p:nvGrpSpPr>
          <p:cNvPr id="1228" name="Google Shape;1228;gb8106bbbb4_2_128"/>
          <p:cNvGrpSpPr/>
          <p:nvPr/>
        </p:nvGrpSpPr>
        <p:grpSpPr>
          <a:xfrm>
            <a:off x="2417300" y="26"/>
            <a:ext cx="5278668" cy="4402440"/>
            <a:chOff x="1994084" y="-72714"/>
            <a:chExt cx="3732618" cy="3396158"/>
          </a:xfrm>
        </p:grpSpPr>
        <p:grpSp>
          <p:nvGrpSpPr>
            <p:cNvPr id="1229" name="Google Shape;1229;gb8106bbbb4_2_128"/>
            <p:cNvGrpSpPr/>
            <p:nvPr/>
          </p:nvGrpSpPr>
          <p:grpSpPr>
            <a:xfrm>
              <a:off x="1994084" y="-72714"/>
              <a:ext cx="3710710" cy="3396158"/>
              <a:chOff x="2053374" y="-72714"/>
              <a:chExt cx="3679800" cy="3396158"/>
            </a:xfrm>
          </p:grpSpPr>
          <p:sp>
            <p:nvSpPr>
              <p:cNvPr id="1230" name="Google Shape;1230;gb8106bbbb4_2_128"/>
              <p:cNvSpPr txBox="1"/>
              <p:nvPr/>
            </p:nvSpPr>
            <p:spPr>
              <a:xfrm>
                <a:off x="2053374" y="-72714"/>
                <a:ext cx="3679800" cy="427500"/>
              </a:xfrm>
              <a:prstGeom prst="rect">
                <a:avLst/>
              </a:prstGeom>
              <a:solidFill>
                <a:srgbClr val="FFFFFF"/>
              </a:solid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800">
                    <a:solidFill>
                      <a:srgbClr val="434343"/>
                    </a:solidFill>
                    <a:latin typeface="Open Sans ExtraBold"/>
                    <a:ea typeface="Open Sans ExtraBold"/>
                    <a:cs typeface="Open Sans ExtraBold"/>
                    <a:sym typeface="Open Sans ExtraBold"/>
                  </a:rPr>
                  <a:t>Strategic</a:t>
                </a:r>
                <a:r>
                  <a:rPr lang="en-US" sz="2000">
                    <a:solidFill>
                      <a:srgbClr val="434343"/>
                    </a:solidFill>
                    <a:latin typeface="Open Sans ExtraBold"/>
                    <a:ea typeface="Open Sans ExtraBold"/>
                    <a:cs typeface="Open Sans ExtraBold"/>
                    <a:sym typeface="Open Sans ExtraBold"/>
                  </a:rPr>
                  <a:t> </a:t>
                </a:r>
                <a:endParaRPr sz="2000">
                  <a:solidFill>
                    <a:srgbClr val="434343"/>
                  </a:solidFill>
                  <a:latin typeface="Open Sans ExtraBold"/>
                  <a:ea typeface="Open Sans ExtraBold"/>
                  <a:cs typeface="Open Sans ExtraBold"/>
                  <a:sym typeface="Open Sans ExtraBold"/>
                </a:endParaRPr>
              </a:p>
            </p:txBody>
          </p:sp>
          <p:sp>
            <p:nvSpPr>
              <p:cNvPr id="1231" name="Google Shape;1231;gb8106bbbb4_2_128"/>
              <p:cNvSpPr txBox="1"/>
              <p:nvPr/>
            </p:nvSpPr>
            <p:spPr>
              <a:xfrm>
                <a:off x="2053374" y="753652"/>
                <a:ext cx="1736100" cy="403800"/>
              </a:xfrm>
              <a:prstGeom prst="rect">
                <a:avLst/>
              </a:prstGeom>
              <a:solidFill>
                <a:srgbClr val="FFFFFF"/>
              </a:solid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800">
                    <a:solidFill>
                      <a:srgbClr val="434343"/>
                    </a:solidFill>
                    <a:latin typeface="Open Sans ExtraBold"/>
                    <a:ea typeface="Open Sans ExtraBold"/>
                    <a:cs typeface="Open Sans ExtraBold"/>
                    <a:sym typeface="Open Sans ExtraBold"/>
                  </a:rPr>
                  <a:t>General</a:t>
                </a:r>
                <a:endParaRPr sz="1800">
                  <a:solidFill>
                    <a:srgbClr val="434343"/>
                  </a:solidFill>
                  <a:latin typeface="Open Sans ExtraBold"/>
                  <a:ea typeface="Open Sans ExtraBold"/>
                  <a:cs typeface="Open Sans ExtraBold"/>
                  <a:sym typeface="Open Sans ExtraBold"/>
                </a:endParaRPr>
              </a:p>
            </p:txBody>
          </p:sp>
          <p:sp>
            <p:nvSpPr>
              <p:cNvPr id="1232" name="Google Shape;1232;gb8106bbbb4_2_128"/>
              <p:cNvSpPr txBox="1"/>
              <p:nvPr/>
            </p:nvSpPr>
            <p:spPr>
              <a:xfrm>
                <a:off x="2109376" y="2969144"/>
                <a:ext cx="1251900" cy="354300"/>
              </a:xfrm>
              <a:prstGeom prst="rect">
                <a:avLst/>
              </a:prstGeom>
              <a:solidFill>
                <a:srgbClr val="FFFFFF"/>
              </a:solidFill>
              <a:ln>
                <a:noFill/>
              </a:ln>
            </p:spPr>
            <p:txBody>
              <a:bodyPr anchorCtr="0" anchor="b" bIns="121900" lIns="121900" spcFirstLastPara="1" rIns="121900" wrap="square" tIns="121900">
                <a:noAutofit/>
              </a:bodyPr>
              <a:lstStyle/>
              <a:p>
                <a:pPr indent="0" lvl="0" marL="0" rtl="0" algn="l">
                  <a:spcBef>
                    <a:spcPts val="0"/>
                  </a:spcBef>
                  <a:spcAft>
                    <a:spcPts val="0"/>
                  </a:spcAft>
                  <a:buNone/>
                </a:pPr>
                <a:r>
                  <a:rPr lang="en-US" sz="1800">
                    <a:solidFill>
                      <a:srgbClr val="434343"/>
                    </a:solidFill>
                    <a:latin typeface="Open Sans ExtraBold"/>
                    <a:ea typeface="Open Sans ExtraBold"/>
                    <a:cs typeface="Open Sans ExtraBold"/>
                    <a:sym typeface="Open Sans ExtraBold"/>
                  </a:rPr>
                  <a:t>Associate</a:t>
                </a:r>
                <a:endParaRPr sz="1800">
                  <a:solidFill>
                    <a:srgbClr val="434343"/>
                  </a:solidFill>
                  <a:latin typeface="Open Sans ExtraBold"/>
                  <a:ea typeface="Open Sans ExtraBold"/>
                  <a:cs typeface="Open Sans ExtraBold"/>
                  <a:sym typeface="Open Sans ExtraBold"/>
                </a:endParaRPr>
              </a:p>
            </p:txBody>
          </p:sp>
        </p:grpSp>
        <p:grpSp>
          <p:nvGrpSpPr>
            <p:cNvPr id="1233" name="Google Shape;1233;gb8106bbbb4_2_128"/>
            <p:cNvGrpSpPr/>
            <p:nvPr/>
          </p:nvGrpSpPr>
          <p:grpSpPr>
            <a:xfrm>
              <a:off x="2068202" y="219497"/>
              <a:ext cx="3658500" cy="850385"/>
              <a:chOff x="2068202" y="219497"/>
              <a:chExt cx="3658500" cy="850385"/>
            </a:xfrm>
          </p:grpSpPr>
          <p:cxnSp>
            <p:nvCxnSpPr>
              <p:cNvPr id="1234" name="Google Shape;1234;gb8106bbbb4_2_128"/>
              <p:cNvCxnSpPr/>
              <p:nvPr/>
            </p:nvCxnSpPr>
            <p:spPr>
              <a:xfrm>
                <a:off x="2090093" y="219497"/>
                <a:ext cx="3614700" cy="6600"/>
              </a:xfrm>
              <a:prstGeom prst="straightConnector1">
                <a:avLst/>
              </a:prstGeom>
              <a:noFill/>
              <a:ln cap="flat" cmpd="sng" w="9525">
                <a:solidFill>
                  <a:schemeClr val="dk2"/>
                </a:solidFill>
                <a:prstDash val="solid"/>
                <a:round/>
                <a:headEnd len="med" w="med" type="none"/>
                <a:tailEnd len="med" w="med" type="none"/>
              </a:ln>
            </p:spPr>
          </p:cxnSp>
          <p:cxnSp>
            <p:nvCxnSpPr>
              <p:cNvPr id="1235" name="Google Shape;1235;gb8106bbbb4_2_128"/>
              <p:cNvCxnSpPr/>
              <p:nvPr/>
            </p:nvCxnSpPr>
            <p:spPr>
              <a:xfrm>
                <a:off x="2068202" y="1065682"/>
                <a:ext cx="3658500" cy="4200"/>
              </a:xfrm>
              <a:prstGeom prst="straightConnector1">
                <a:avLst/>
              </a:prstGeom>
              <a:noFill/>
              <a:ln cap="flat" cmpd="sng" w="9525">
                <a:solidFill>
                  <a:schemeClr val="dk2"/>
                </a:solidFill>
                <a:prstDash val="solid"/>
                <a:round/>
                <a:headEnd len="med" w="med" type="none"/>
                <a:tailEnd len="med" w="med" type="none"/>
              </a:ln>
            </p:spPr>
          </p:cxnSp>
        </p:grpSp>
      </p:grpSp>
      <p:pic>
        <p:nvPicPr>
          <p:cNvPr id="1236" name="Google Shape;1236;gb8106bbbb4_2_128"/>
          <p:cNvPicPr preferRelativeResize="0"/>
          <p:nvPr/>
        </p:nvPicPr>
        <p:blipFill>
          <a:blip r:embed="rId3">
            <a:alphaModFix/>
          </a:blip>
          <a:stretch>
            <a:fillRect/>
          </a:stretch>
        </p:blipFill>
        <p:spPr>
          <a:xfrm>
            <a:off x="2494588" y="457200"/>
            <a:ext cx="4425669" cy="544925"/>
          </a:xfrm>
          <a:prstGeom prst="rect">
            <a:avLst/>
          </a:prstGeom>
          <a:noFill/>
          <a:ln>
            <a:noFill/>
          </a:ln>
        </p:spPr>
      </p:pic>
      <p:pic>
        <p:nvPicPr>
          <p:cNvPr id="1237" name="Google Shape;1237;gb8106bbbb4_2_128"/>
          <p:cNvPicPr preferRelativeResize="0"/>
          <p:nvPr/>
        </p:nvPicPr>
        <p:blipFill>
          <a:blip r:embed="rId4">
            <a:alphaModFix/>
          </a:blip>
          <a:stretch>
            <a:fillRect/>
          </a:stretch>
        </p:blipFill>
        <p:spPr>
          <a:xfrm>
            <a:off x="10305532" y="1464475"/>
            <a:ext cx="750343" cy="878700"/>
          </a:xfrm>
          <a:prstGeom prst="rect">
            <a:avLst/>
          </a:prstGeom>
          <a:noFill/>
          <a:ln>
            <a:noFill/>
          </a:ln>
        </p:spPr>
      </p:pic>
      <p:cxnSp>
        <p:nvCxnSpPr>
          <p:cNvPr id="1238" name="Google Shape;1238;gb8106bbbb4_2_128"/>
          <p:cNvCxnSpPr/>
          <p:nvPr/>
        </p:nvCxnSpPr>
        <p:spPr>
          <a:xfrm>
            <a:off x="2580858" y="4305370"/>
            <a:ext cx="4819500" cy="8700"/>
          </a:xfrm>
          <a:prstGeom prst="straightConnector1">
            <a:avLst/>
          </a:prstGeom>
          <a:noFill/>
          <a:ln cap="flat" cmpd="sng" w="9525">
            <a:solidFill>
              <a:schemeClr val="dk2"/>
            </a:solidFill>
            <a:prstDash val="solid"/>
            <a:round/>
            <a:headEnd len="med" w="med" type="none"/>
            <a:tailEnd len="med" w="med" type="none"/>
          </a:ln>
        </p:spPr>
      </p:cxnSp>
      <p:pic>
        <p:nvPicPr>
          <p:cNvPr id="1239" name="Google Shape;1239;gb8106bbbb4_2_128"/>
          <p:cNvPicPr preferRelativeResize="0"/>
          <p:nvPr/>
        </p:nvPicPr>
        <p:blipFill>
          <a:blip r:embed="rId5">
            <a:alphaModFix/>
          </a:blip>
          <a:stretch>
            <a:fillRect/>
          </a:stretch>
        </p:blipFill>
        <p:spPr>
          <a:xfrm>
            <a:off x="2495400" y="1649200"/>
            <a:ext cx="7638426" cy="410250"/>
          </a:xfrm>
          <a:prstGeom prst="rect">
            <a:avLst/>
          </a:prstGeom>
          <a:noFill/>
          <a:ln>
            <a:noFill/>
          </a:ln>
        </p:spPr>
      </p:pic>
      <p:pic>
        <p:nvPicPr>
          <p:cNvPr id="1240" name="Google Shape;1240;gb8106bbbb4_2_128"/>
          <p:cNvPicPr preferRelativeResize="0"/>
          <p:nvPr/>
        </p:nvPicPr>
        <p:blipFill>
          <a:blip r:embed="rId6">
            <a:alphaModFix/>
          </a:blip>
          <a:stretch>
            <a:fillRect/>
          </a:stretch>
        </p:blipFill>
        <p:spPr>
          <a:xfrm>
            <a:off x="11227575" y="1437312"/>
            <a:ext cx="921700" cy="933025"/>
          </a:xfrm>
          <a:prstGeom prst="rect">
            <a:avLst/>
          </a:prstGeom>
          <a:noFill/>
          <a:ln>
            <a:noFill/>
          </a:ln>
        </p:spPr>
      </p:pic>
      <p:pic>
        <p:nvPicPr>
          <p:cNvPr id="1241" name="Google Shape;1241;gb8106bbbb4_2_128"/>
          <p:cNvPicPr preferRelativeResize="0"/>
          <p:nvPr/>
        </p:nvPicPr>
        <p:blipFill>
          <a:blip r:embed="rId7">
            <a:alphaModFix/>
          </a:blip>
          <a:stretch>
            <a:fillRect/>
          </a:stretch>
        </p:blipFill>
        <p:spPr>
          <a:xfrm>
            <a:off x="4029725" y="2424025"/>
            <a:ext cx="1355375" cy="459450"/>
          </a:xfrm>
          <a:prstGeom prst="rect">
            <a:avLst/>
          </a:prstGeom>
          <a:noFill/>
          <a:ln>
            <a:noFill/>
          </a:ln>
        </p:spPr>
      </p:pic>
      <p:pic>
        <p:nvPicPr>
          <p:cNvPr id="1242" name="Google Shape;1242;gb8106bbbb4_2_128"/>
          <p:cNvPicPr preferRelativeResize="0"/>
          <p:nvPr/>
        </p:nvPicPr>
        <p:blipFill>
          <a:blip r:embed="rId8">
            <a:alphaModFix/>
          </a:blip>
          <a:stretch>
            <a:fillRect/>
          </a:stretch>
        </p:blipFill>
        <p:spPr>
          <a:xfrm>
            <a:off x="10542513" y="2403139"/>
            <a:ext cx="1210238" cy="410250"/>
          </a:xfrm>
          <a:prstGeom prst="rect">
            <a:avLst/>
          </a:prstGeom>
          <a:noFill/>
          <a:ln>
            <a:noFill/>
          </a:ln>
        </p:spPr>
      </p:pic>
      <p:pic>
        <p:nvPicPr>
          <p:cNvPr id="1243" name="Google Shape;1243;gb8106bbbb4_2_128"/>
          <p:cNvPicPr preferRelativeResize="0"/>
          <p:nvPr/>
        </p:nvPicPr>
        <p:blipFill>
          <a:blip r:embed="rId9">
            <a:alphaModFix/>
          </a:blip>
          <a:stretch>
            <a:fillRect/>
          </a:stretch>
        </p:blipFill>
        <p:spPr>
          <a:xfrm>
            <a:off x="2400275" y="3101562"/>
            <a:ext cx="1359636" cy="410250"/>
          </a:xfrm>
          <a:prstGeom prst="rect">
            <a:avLst/>
          </a:prstGeom>
          <a:noFill/>
          <a:ln>
            <a:noFill/>
          </a:ln>
        </p:spPr>
      </p:pic>
      <p:pic>
        <p:nvPicPr>
          <p:cNvPr id="1244" name="Google Shape;1244;gb8106bbbb4_2_128"/>
          <p:cNvPicPr preferRelativeResize="0"/>
          <p:nvPr/>
        </p:nvPicPr>
        <p:blipFill>
          <a:blip r:embed="rId10">
            <a:alphaModFix/>
          </a:blip>
          <a:stretch>
            <a:fillRect/>
          </a:stretch>
        </p:blipFill>
        <p:spPr>
          <a:xfrm>
            <a:off x="7075525" y="3091913"/>
            <a:ext cx="1104900" cy="333375"/>
          </a:xfrm>
          <a:prstGeom prst="rect">
            <a:avLst/>
          </a:prstGeom>
          <a:noFill/>
          <a:ln>
            <a:noFill/>
          </a:ln>
        </p:spPr>
      </p:pic>
      <p:pic>
        <p:nvPicPr>
          <p:cNvPr id="1245" name="Google Shape;1245;gb8106bbbb4_2_128"/>
          <p:cNvPicPr preferRelativeResize="0"/>
          <p:nvPr/>
        </p:nvPicPr>
        <p:blipFill rotWithShape="1">
          <a:blip r:embed="rId11">
            <a:alphaModFix/>
          </a:blip>
          <a:srcRect b="0" l="0" r="0" t="13897"/>
          <a:stretch/>
        </p:blipFill>
        <p:spPr>
          <a:xfrm>
            <a:off x="2641150" y="4353898"/>
            <a:ext cx="8865276" cy="669025"/>
          </a:xfrm>
          <a:prstGeom prst="rect">
            <a:avLst/>
          </a:prstGeom>
          <a:noFill/>
          <a:ln>
            <a:noFill/>
          </a:ln>
        </p:spPr>
      </p:pic>
      <p:pic>
        <p:nvPicPr>
          <p:cNvPr id="1246" name="Google Shape;1246;gb8106bbbb4_2_128"/>
          <p:cNvPicPr preferRelativeResize="0"/>
          <p:nvPr/>
        </p:nvPicPr>
        <p:blipFill>
          <a:blip r:embed="rId12">
            <a:alphaModFix/>
          </a:blip>
          <a:stretch>
            <a:fillRect/>
          </a:stretch>
        </p:blipFill>
        <p:spPr>
          <a:xfrm>
            <a:off x="2641062" y="4958413"/>
            <a:ext cx="8865450" cy="777000"/>
          </a:xfrm>
          <a:prstGeom prst="rect">
            <a:avLst/>
          </a:prstGeom>
          <a:noFill/>
          <a:ln>
            <a:noFill/>
          </a:ln>
        </p:spPr>
      </p:pic>
      <p:pic>
        <p:nvPicPr>
          <p:cNvPr id="1247" name="Google Shape;1247;gb8106bbbb4_2_128"/>
          <p:cNvPicPr preferRelativeResize="0"/>
          <p:nvPr/>
        </p:nvPicPr>
        <p:blipFill>
          <a:blip r:embed="rId13">
            <a:alphaModFix/>
          </a:blip>
          <a:stretch>
            <a:fillRect/>
          </a:stretch>
        </p:blipFill>
        <p:spPr>
          <a:xfrm>
            <a:off x="2641050" y="5439925"/>
            <a:ext cx="8865474" cy="777000"/>
          </a:xfrm>
          <a:prstGeom prst="rect">
            <a:avLst/>
          </a:prstGeom>
          <a:noFill/>
          <a:ln>
            <a:noFill/>
          </a:ln>
        </p:spPr>
      </p:pic>
      <p:pic>
        <p:nvPicPr>
          <p:cNvPr id="1248" name="Google Shape;1248;gb8106bbbb4_2_128"/>
          <p:cNvPicPr preferRelativeResize="0"/>
          <p:nvPr/>
        </p:nvPicPr>
        <p:blipFill>
          <a:blip r:embed="rId14">
            <a:alphaModFix/>
          </a:blip>
          <a:stretch>
            <a:fillRect/>
          </a:stretch>
        </p:blipFill>
        <p:spPr>
          <a:xfrm>
            <a:off x="2641038" y="6216913"/>
            <a:ext cx="1849443" cy="544925"/>
          </a:xfrm>
          <a:prstGeom prst="rect">
            <a:avLst/>
          </a:prstGeom>
          <a:noFill/>
          <a:ln>
            <a:noFill/>
          </a:ln>
        </p:spPr>
      </p:pic>
      <p:pic>
        <p:nvPicPr>
          <p:cNvPr id="1249" name="Google Shape;1249;gb8106bbbb4_2_128"/>
          <p:cNvPicPr preferRelativeResize="0"/>
          <p:nvPr/>
        </p:nvPicPr>
        <p:blipFill>
          <a:blip r:embed="rId15">
            <a:alphaModFix/>
          </a:blip>
          <a:stretch>
            <a:fillRect/>
          </a:stretch>
        </p:blipFill>
        <p:spPr>
          <a:xfrm>
            <a:off x="4081838" y="3088326"/>
            <a:ext cx="1406560" cy="375100"/>
          </a:xfrm>
          <a:prstGeom prst="rect">
            <a:avLst/>
          </a:prstGeom>
          <a:noFill/>
          <a:ln>
            <a:noFill/>
          </a:ln>
        </p:spPr>
      </p:pic>
      <p:pic>
        <p:nvPicPr>
          <p:cNvPr id="1250" name="Google Shape;1250;gb8106bbbb4_2_128"/>
          <p:cNvPicPr preferRelativeResize="0"/>
          <p:nvPr/>
        </p:nvPicPr>
        <p:blipFill>
          <a:blip r:embed="rId16">
            <a:alphaModFix/>
          </a:blip>
          <a:stretch>
            <a:fillRect/>
          </a:stretch>
        </p:blipFill>
        <p:spPr>
          <a:xfrm>
            <a:off x="8789925" y="2393913"/>
            <a:ext cx="1607550" cy="428680"/>
          </a:xfrm>
          <a:prstGeom prst="rect">
            <a:avLst/>
          </a:prstGeom>
          <a:noFill/>
          <a:ln>
            <a:noFill/>
          </a:ln>
        </p:spPr>
      </p:pic>
      <p:pic>
        <p:nvPicPr>
          <p:cNvPr id="1251" name="Google Shape;1251;gb8106bbbb4_2_128"/>
          <p:cNvPicPr preferRelativeResize="0"/>
          <p:nvPr/>
        </p:nvPicPr>
        <p:blipFill>
          <a:blip r:embed="rId17">
            <a:alphaModFix/>
          </a:blip>
          <a:stretch>
            <a:fillRect/>
          </a:stretch>
        </p:blipFill>
        <p:spPr>
          <a:xfrm>
            <a:off x="7102825" y="2378525"/>
            <a:ext cx="1722938" cy="459450"/>
          </a:xfrm>
          <a:prstGeom prst="rect">
            <a:avLst/>
          </a:prstGeom>
          <a:noFill/>
          <a:ln>
            <a:noFill/>
          </a:ln>
        </p:spPr>
      </p:pic>
      <p:pic>
        <p:nvPicPr>
          <p:cNvPr id="1252" name="Google Shape;1252;gb8106bbbb4_2_128"/>
          <p:cNvPicPr preferRelativeResize="0"/>
          <p:nvPr/>
        </p:nvPicPr>
        <p:blipFill>
          <a:blip r:embed="rId18">
            <a:alphaModFix/>
          </a:blip>
          <a:stretch>
            <a:fillRect/>
          </a:stretch>
        </p:blipFill>
        <p:spPr>
          <a:xfrm>
            <a:off x="5448625" y="2424025"/>
            <a:ext cx="1722925" cy="459447"/>
          </a:xfrm>
          <a:prstGeom prst="rect">
            <a:avLst/>
          </a:prstGeom>
          <a:noFill/>
          <a:ln>
            <a:noFill/>
          </a:ln>
        </p:spPr>
      </p:pic>
      <p:pic>
        <p:nvPicPr>
          <p:cNvPr id="1253" name="Google Shape;1253;gb8106bbbb4_2_128"/>
          <p:cNvPicPr preferRelativeResize="0"/>
          <p:nvPr/>
        </p:nvPicPr>
        <p:blipFill>
          <a:blip r:embed="rId19">
            <a:alphaModFix/>
          </a:blip>
          <a:stretch>
            <a:fillRect/>
          </a:stretch>
        </p:blipFill>
        <p:spPr>
          <a:xfrm>
            <a:off x="3907738" y="3477225"/>
            <a:ext cx="2043469" cy="544925"/>
          </a:xfrm>
          <a:prstGeom prst="rect">
            <a:avLst/>
          </a:prstGeom>
          <a:noFill/>
          <a:ln>
            <a:noFill/>
          </a:ln>
        </p:spPr>
      </p:pic>
      <p:pic>
        <p:nvPicPr>
          <p:cNvPr id="1254" name="Google Shape;1254;gb8106bbbb4_2_128"/>
          <p:cNvPicPr preferRelativeResize="0"/>
          <p:nvPr/>
        </p:nvPicPr>
        <p:blipFill>
          <a:blip r:embed="rId20">
            <a:alphaModFix/>
          </a:blip>
          <a:stretch>
            <a:fillRect/>
          </a:stretch>
        </p:blipFill>
        <p:spPr>
          <a:xfrm>
            <a:off x="8465763" y="3088325"/>
            <a:ext cx="1406550" cy="375076"/>
          </a:xfrm>
          <a:prstGeom prst="rect">
            <a:avLst/>
          </a:prstGeom>
          <a:noFill/>
          <a:ln>
            <a:noFill/>
          </a:ln>
        </p:spPr>
      </p:pic>
      <p:pic>
        <p:nvPicPr>
          <p:cNvPr id="1255" name="Google Shape;1255;gb8106bbbb4_2_128"/>
          <p:cNvPicPr preferRelativeResize="0"/>
          <p:nvPr/>
        </p:nvPicPr>
        <p:blipFill rotWithShape="1">
          <a:blip r:embed="rId21">
            <a:alphaModFix/>
          </a:blip>
          <a:srcRect b="0" l="0" r="6620" t="0"/>
          <a:stretch/>
        </p:blipFill>
        <p:spPr>
          <a:xfrm>
            <a:off x="6099050" y="3503699"/>
            <a:ext cx="1722925" cy="492000"/>
          </a:xfrm>
          <a:prstGeom prst="rect">
            <a:avLst/>
          </a:prstGeom>
          <a:noFill/>
          <a:ln>
            <a:noFill/>
          </a:ln>
        </p:spPr>
      </p:pic>
      <p:pic>
        <p:nvPicPr>
          <p:cNvPr id="1256" name="Google Shape;1256;gb8106bbbb4_2_128"/>
          <p:cNvPicPr preferRelativeResize="0"/>
          <p:nvPr/>
        </p:nvPicPr>
        <p:blipFill>
          <a:blip r:embed="rId22">
            <a:alphaModFix/>
          </a:blip>
          <a:stretch>
            <a:fillRect/>
          </a:stretch>
        </p:blipFill>
        <p:spPr>
          <a:xfrm>
            <a:off x="7969813" y="3566621"/>
            <a:ext cx="1210250" cy="366129"/>
          </a:xfrm>
          <a:prstGeom prst="rect">
            <a:avLst/>
          </a:prstGeom>
          <a:noFill/>
          <a:ln>
            <a:noFill/>
          </a:ln>
        </p:spPr>
      </p:pic>
      <p:pic>
        <p:nvPicPr>
          <p:cNvPr id="1257" name="Google Shape;1257;gb8106bbbb4_2_128"/>
          <p:cNvPicPr preferRelativeResize="0"/>
          <p:nvPr/>
        </p:nvPicPr>
        <p:blipFill>
          <a:blip r:embed="rId23">
            <a:alphaModFix/>
          </a:blip>
          <a:stretch>
            <a:fillRect/>
          </a:stretch>
        </p:blipFill>
        <p:spPr>
          <a:xfrm>
            <a:off x="2374275" y="2452424"/>
            <a:ext cx="1455985" cy="428676"/>
          </a:xfrm>
          <a:prstGeom prst="rect">
            <a:avLst/>
          </a:prstGeom>
          <a:noFill/>
          <a:ln>
            <a:noFill/>
          </a:ln>
        </p:spPr>
      </p:pic>
      <p:pic>
        <p:nvPicPr>
          <p:cNvPr id="1258" name="Google Shape;1258;gb8106bbbb4_2_128"/>
          <p:cNvPicPr preferRelativeResize="0"/>
          <p:nvPr/>
        </p:nvPicPr>
        <p:blipFill>
          <a:blip r:embed="rId24">
            <a:alphaModFix/>
          </a:blip>
          <a:stretch>
            <a:fillRect/>
          </a:stretch>
        </p:blipFill>
        <p:spPr>
          <a:xfrm>
            <a:off x="5535820" y="3070750"/>
            <a:ext cx="2217568" cy="410250"/>
          </a:xfrm>
          <a:prstGeom prst="rect">
            <a:avLst/>
          </a:prstGeom>
          <a:noFill/>
          <a:ln>
            <a:noFill/>
          </a:ln>
        </p:spPr>
      </p:pic>
      <p:pic>
        <p:nvPicPr>
          <p:cNvPr id="1259" name="Google Shape;1259;gb8106bbbb4_2_128"/>
          <p:cNvPicPr preferRelativeResize="0"/>
          <p:nvPr/>
        </p:nvPicPr>
        <p:blipFill>
          <a:blip r:embed="rId25">
            <a:alphaModFix/>
          </a:blip>
          <a:stretch>
            <a:fillRect/>
          </a:stretch>
        </p:blipFill>
        <p:spPr>
          <a:xfrm>
            <a:off x="9987127" y="3001550"/>
            <a:ext cx="988572" cy="410250"/>
          </a:xfrm>
          <a:prstGeom prst="rect">
            <a:avLst/>
          </a:prstGeom>
          <a:noFill/>
          <a:ln>
            <a:noFill/>
          </a:ln>
        </p:spPr>
      </p:pic>
      <p:pic>
        <p:nvPicPr>
          <p:cNvPr id="1260" name="Google Shape;1260;gb8106bbbb4_2_128"/>
          <p:cNvPicPr preferRelativeResize="0"/>
          <p:nvPr/>
        </p:nvPicPr>
        <p:blipFill>
          <a:blip r:embed="rId26">
            <a:alphaModFix/>
          </a:blip>
          <a:stretch>
            <a:fillRect/>
          </a:stretch>
        </p:blipFill>
        <p:spPr>
          <a:xfrm>
            <a:off x="2474950" y="3567098"/>
            <a:ext cx="1210250" cy="36516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5" name="Shape 1265"/>
        <p:cNvGrpSpPr/>
        <p:nvPr/>
      </p:nvGrpSpPr>
      <p:grpSpPr>
        <a:xfrm>
          <a:off x="0" y="0"/>
          <a:ext cx="0" cy="0"/>
          <a:chOff x="0" y="0"/>
          <a:chExt cx="0" cy="0"/>
        </a:xfrm>
      </p:grpSpPr>
      <p:sp>
        <p:nvSpPr>
          <p:cNvPr id="1266" name="Google Shape;1266;g118fea77057_0_518"/>
          <p:cNvSpPr txBox="1"/>
          <p:nvPr>
            <p:ph type="title"/>
          </p:nvPr>
        </p:nvSpPr>
        <p:spPr>
          <a:xfrm>
            <a:off x="616950" y="501271"/>
            <a:ext cx="10873500" cy="6357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en-US"/>
              <a:t>LF Energy Projects (+1) </a:t>
            </a:r>
            <a:endParaRPr/>
          </a:p>
        </p:txBody>
      </p:sp>
      <p:pic>
        <p:nvPicPr>
          <p:cNvPr id="1267" name="Google Shape;1267;g118fea77057_0_518"/>
          <p:cNvPicPr preferRelativeResize="0"/>
          <p:nvPr/>
        </p:nvPicPr>
        <p:blipFill rotWithShape="1">
          <a:blip r:embed="rId3">
            <a:alphaModFix/>
          </a:blip>
          <a:srcRect b="0" l="0" r="0" t="0"/>
          <a:stretch/>
        </p:blipFill>
        <p:spPr>
          <a:xfrm>
            <a:off x="464548" y="3544563"/>
            <a:ext cx="4552504" cy="573138"/>
          </a:xfrm>
          <a:prstGeom prst="rect">
            <a:avLst/>
          </a:prstGeom>
          <a:noFill/>
          <a:ln>
            <a:noFill/>
          </a:ln>
        </p:spPr>
      </p:pic>
      <p:pic>
        <p:nvPicPr>
          <p:cNvPr id="1268" name="Google Shape;1268;g118fea77057_0_518"/>
          <p:cNvPicPr preferRelativeResize="0"/>
          <p:nvPr/>
        </p:nvPicPr>
        <p:blipFill rotWithShape="1">
          <a:blip r:embed="rId4">
            <a:alphaModFix/>
          </a:blip>
          <a:srcRect b="0" l="0" r="0" t="0"/>
          <a:stretch/>
        </p:blipFill>
        <p:spPr>
          <a:xfrm>
            <a:off x="1128820" y="5446450"/>
            <a:ext cx="2947380" cy="673350"/>
          </a:xfrm>
          <a:prstGeom prst="rect">
            <a:avLst/>
          </a:prstGeom>
          <a:noFill/>
          <a:ln>
            <a:noFill/>
          </a:ln>
        </p:spPr>
      </p:pic>
      <p:pic>
        <p:nvPicPr>
          <p:cNvPr id="1269" name="Google Shape;1269;g118fea77057_0_518"/>
          <p:cNvPicPr preferRelativeResize="0"/>
          <p:nvPr/>
        </p:nvPicPr>
        <p:blipFill rotWithShape="1">
          <a:blip r:embed="rId5">
            <a:alphaModFix/>
          </a:blip>
          <a:srcRect b="0" l="0" r="0" t="0"/>
          <a:stretch/>
        </p:blipFill>
        <p:spPr>
          <a:xfrm>
            <a:off x="5250275" y="3572650"/>
            <a:ext cx="3825002" cy="545050"/>
          </a:xfrm>
          <a:prstGeom prst="rect">
            <a:avLst/>
          </a:prstGeom>
          <a:noFill/>
          <a:ln>
            <a:noFill/>
          </a:ln>
        </p:spPr>
      </p:pic>
      <p:pic>
        <p:nvPicPr>
          <p:cNvPr id="1270" name="Google Shape;1270;g118fea77057_0_518"/>
          <p:cNvPicPr preferRelativeResize="0"/>
          <p:nvPr/>
        </p:nvPicPr>
        <p:blipFill rotWithShape="1">
          <a:blip r:embed="rId6">
            <a:alphaModFix/>
          </a:blip>
          <a:srcRect b="0" l="0" r="0" t="0"/>
          <a:stretch/>
        </p:blipFill>
        <p:spPr>
          <a:xfrm>
            <a:off x="7451731" y="5506900"/>
            <a:ext cx="4486870" cy="635700"/>
          </a:xfrm>
          <a:prstGeom prst="rect">
            <a:avLst/>
          </a:prstGeom>
          <a:noFill/>
          <a:ln>
            <a:noFill/>
          </a:ln>
        </p:spPr>
      </p:pic>
      <p:pic>
        <p:nvPicPr>
          <p:cNvPr id="1271" name="Google Shape;1271;g118fea77057_0_518"/>
          <p:cNvPicPr preferRelativeResize="0"/>
          <p:nvPr/>
        </p:nvPicPr>
        <p:blipFill rotWithShape="1">
          <a:blip r:embed="rId7">
            <a:alphaModFix/>
          </a:blip>
          <a:srcRect b="0" l="0" r="0" t="0"/>
          <a:stretch/>
        </p:blipFill>
        <p:spPr>
          <a:xfrm>
            <a:off x="841100" y="4454457"/>
            <a:ext cx="3041152" cy="731443"/>
          </a:xfrm>
          <a:prstGeom prst="rect">
            <a:avLst/>
          </a:prstGeom>
          <a:noFill/>
          <a:ln>
            <a:noFill/>
          </a:ln>
        </p:spPr>
      </p:pic>
      <p:pic>
        <p:nvPicPr>
          <p:cNvPr id="1272" name="Google Shape;1272;g118fea77057_0_518"/>
          <p:cNvPicPr preferRelativeResize="0"/>
          <p:nvPr/>
        </p:nvPicPr>
        <p:blipFill rotWithShape="1">
          <a:blip r:embed="rId8">
            <a:alphaModFix/>
          </a:blip>
          <a:srcRect b="0" l="0" r="0" t="0"/>
          <a:stretch/>
        </p:blipFill>
        <p:spPr>
          <a:xfrm>
            <a:off x="4518403" y="5506801"/>
            <a:ext cx="2437020" cy="731450"/>
          </a:xfrm>
          <a:prstGeom prst="rect">
            <a:avLst/>
          </a:prstGeom>
          <a:noFill/>
          <a:ln>
            <a:noFill/>
          </a:ln>
        </p:spPr>
      </p:pic>
      <p:pic>
        <p:nvPicPr>
          <p:cNvPr id="1273" name="Google Shape;1273;g118fea77057_0_518"/>
          <p:cNvPicPr preferRelativeResize="0"/>
          <p:nvPr/>
        </p:nvPicPr>
        <p:blipFill rotWithShape="1">
          <a:blip r:embed="rId9">
            <a:alphaModFix/>
          </a:blip>
          <a:srcRect b="0" l="0" r="0" t="0"/>
          <a:stretch/>
        </p:blipFill>
        <p:spPr>
          <a:xfrm>
            <a:off x="9398926" y="3479450"/>
            <a:ext cx="2335872" cy="731450"/>
          </a:xfrm>
          <a:prstGeom prst="rect">
            <a:avLst/>
          </a:prstGeom>
          <a:noFill/>
          <a:ln>
            <a:noFill/>
          </a:ln>
        </p:spPr>
      </p:pic>
      <p:pic>
        <p:nvPicPr>
          <p:cNvPr id="1274" name="Google Shape;1274;g118fea77057_0_518"/>
          <p:cNvPicPr preferRelativeResize="0"/>
          <p:nvPr/>
        </p:nvPicPr>
        <p:blipFill rotWithShape="1">
          <a:blip r:embed="rId10">
            <a:alphaModFix/>
          </a:blip>
          <a:srcRect b="0" l="0" r="0" t="0"/>
          <a:stretch/>
        </p:blipFill>
        <p:spPr>
          <a:xfrm>
            <a:off x="397874" y="2450036"/>
            <a:ext cx="2437025" cy="695413"/>
          </a:xfrm>
          <a:prstGeom prst="rect">
            <a:avLst/>
          </a:prstGeom>
          <a:noFill/>
          <a:ln>
            <a:noFill/>
          </a:ln>
        </p:spPr>
      </p:pic>
      <p:pic>
        <p:nvPicPr>
          <p:cNvPr id="1275" name="Google Shape;1275;g118fea77057_0_518"/>
          <p:cNvPicPr preferRelativeResize="0"/>
          <p:nvPr/>
        </p:nvPicPr>
        <p:blipFill rotWithShape="1">
          <a:blip r:embed="rId11">
            <a:alphaModFix/>
          </a:blip>
          <a:srcRect b="0" l="0" r="0" t="0"/>
          <a:stretch/>
        </p:blipFill>
        <p:spPr>
          <a:xfrm>
            <a:off x="4254525" y="4430500"/>
            <a:ext cx="2437025" cy="779350"/>
          </a:xfrm>
          <a:prstGeom prst="rect">
            <a:avLst/>
          </a:prstGeom>
          <a:noFill/>
          <a:ln>
            <a:noFill/>
          </a:ln>
        </p:spPr>
      </p:pic>
      <p:pic>
        <p:nvPicPr>
          <p:cNvPr id="1276" name="Google Shape;1276;g118fea77057_0_518"/>
          <p:cNvPicPr preferRelativeResize="0"/>
          <p:nvPr/>
        </p:nvPicPr>
        <p:blipFill rotWithShape="1">
          <a:blip r:embed="rId12">
            <a:alphaModFix/>
          </a:blip>
          <a:srcRect b="0" l="0" r="0" t="0"/>
          <a:stretch/>
        </p:blipFill>
        <p:spPr>
          <a:xfrm>
            <a:off x="3677639" y="1297563"/>
            <a:ext cx="1848825" cy="832151"/>
          </a:xfrm>
          <a:prstGeom prst="rect">
            <a:avLst/>
          </a:prstGeom>
          <a:noFill/>
          <a:ln>
            <a:noFill/>
          </a:ln>
        </p:spPr>
      </p:pic>
      <p:pic>
        <p:nvPicPr>
          <p:cNvPr id="1277" name="Google Shape;1277;g118fea77057_0_518"/>
          <p:cNvPicPr preferRelativeResize="0"/>
          <p:nvPr/>
        </p:nvPicPr>
        <p:blipFill rotWithShape="1">
          <a:blip r:embed="rId13">
            <a:alphaModFix/>
          </a:blip>
          <a:srcRect b="0" l="0" r="0" t="0"/>
          <a:stretch/>
        </p:blipFill>
        <p:spPr>
          <a:xfrm>
            <a:off x="7122700" y="2213300"/>
            <a:ext cx="4418924" cy="955925"/>
          </a:xfrm>
          <a:prstGeom prst="rect">
            <a:avLst/>
          </a:prstGeom>
          <a:noFill/>
          <a:ln>
            <a:noFill/>
          </a:ln>
        </p:spPr>
      </p:pic>
      <p:pic>
        <p:nvPicPr>
          <p:cNvPr id="1278" name="Google Shape;1278;g118fea77057_0_518"/>
          <p:cNvPicPr preferRelativeResize="0"/>
          <p:nvPr/>
        </p:nvPicPr>
        <p:blipFill rotWithShape="1">
          <a:blip r:embed="rId14">
            <a:alphaModFix/>
          </a:blip>
          <a:srcRect b="0" l="0" r="0" t="0"/>
          <a:stretch/>
        </p:blipFill>
        <p:spPr>
          <a:xfrm>
            <a:off x="7244198" y="4430500"/>
            <a:ext cx="4418924" cy="731450"/>
          </a:xfrm>
          <a:prstGeom prst="rect">
            <a:avLst/>
          </a:prstGeom>
          <a:noFill/>
          <a:ln>
            <a:noFill/>
          </a:ln>
        </p:spPr>
      </p:pic>
      <p:pic>
        <p:nvPicPr>
          <p:cNvPr id="1279" name="Google Shape;1279;g118fea77057_0_518"/>
          <p:cNvPicPr preferRelativeResize="0"/>
          <p:nvPr/>
        </p:nvPicPr>
        <p:blipFill rotWithShape="1">
          <a:blip r:embed="rId15">
            <a:alphaModFix/>
          </a:blip>
          <a:srcRect b="0" l="0" r="0" t="0"/>
          <a:stretch/>
        </p:blipFill>
        <p:spPr>
          <a:xfrm>
            <a:off x="5733600" y="1297575"/>
            <a:ext cx="2472850" cy="726279"/>
          </a:xfrm>
          <a:prstGeom prst="rect">
            <a:avLst/>
          </a:prstGeom>
          <a:noFill/>
          <a:ln>
            <a:noFill/>
          </a:ln>
        </p:spPr>
      </p:pic>
      <p:pic>
        <p:nvPicPr>
          <p:cNvPr id="1280" name="Google Shape;1280;g118fea77057_0_518"/>
          <p:cNvPicPr preferRelativeResize="0"/>
          <p:nvPr/>
        </p:nvPicPr>
        <p:blipFill rotWithShape="1">
          <a:blip r:embed="rId16">
            <a:alphaModFix/>
          </a:blip>
          <a:srcRect b="0" l="0" r="0" t="0"/>
          <a:stretch/>
        </p:blipFill>
        <p:spPr>
          <a:xfrm>
            <a:off x="159750" y="1319450"/>
            <a:ext cx="3152962" cy="731450"/>
          </a:xfrm>
          <a:prstGeom prst="rect">
            <a:avLst/>
          </a:prstGeom>
          <a:noFill/>
          <a:ln>
            <a:noFill/>
          </a:ln>
        </p:spPr>
      </p:pic>
      <p:pic>
        <p:nvPicPr>
          <p:cNvPr id="1281" name="Google Shape;1281;g118fea77057_0_518"/>
          <p:cNvPicPr preferRelativeResize="0"/>
          <p:nvPr/>
        </p:nvPicPr>
        <p:blipFill rotWithShape="1">
          <a:blip r:embed="rId17">
            <a:alphaModFix/>
          </a:blip>
          <a:srcRect b="0" l="0" r="0" t="0"/>
          <a:stretch/>
        </p:blipFill>
        <p:spPr>
          <a:xfrm>
            <a:off x="3312700" y="2290337"/>
            <a:ext cx="2846254" cy="955926"/>
          </a:xfrm>
          <a:prstGeom prst="rect">
            <a:avLst/>
          </a:prstGeom>
          <a:noFill/>
          <a:ln>
            <a:noFill/>
          </a:ln>
        </p:spPr>
      </p:pic>
      <p:pic>
        <p:nvPicPr>
          <p:cNvPr id="1282" name="Google Shape;1282;g118fea77057_0_518"/>
          <p:cNvPicPr preferRelativeResize="0"/>
          <p:nvPr/>
        </p:nvPicPr>
        <p:blipFill rotWithShape="1">
          <a:blip r:embed="rId18">
            <a:alphaModFix/>
          </a:blip>
          <a:srcRect b="0" l="0" r="0" t="0"/>
          <a:stretch/>
        </p:blipFill>
        <p:spPr>
          <a:xfrm>
            <a:off x="8413600" y="1113101"/>
            <a:ext cx="3524995" cy="917275"/>
          </a:xfrm>
          <a:prstGeom prst="rect">
            <a:avLst/>
          </a:prstGeom>
          <a:noFill/>
          <a:ln>
            <a:noFill/>
          </a:ln>
        </p:spPr>
      </p:pic>
      <p:pic>
        <p:nvPicPr>
          <p:cNvPr id="1283" name="Google Shape;1283;g118fea77057_0_518"/>
          <p:cNvPicPr preferRelativeResize="0"/>
          <p:nvPr/>
        </p:nvPicPr>
        <p:blipFill rotWithShape="1">
          <a:blip r:embed="rId19">
            <a:alphaModFix/>
          </a:blip>
          <a:srcRect b="0" l="0" r="0" t="0"/>
          <a:stretch/>
        </p:blipFill>
        <p:spPr>
          <a:xfrm>
            <a:off x="6843200" y="274996"/>
            <a:ext cx="3155921" cy="655176"/>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g118fea77057_0_540"/>
          <p:cNvSpPr txBox="1"/>
          <p:nvPr>
            <p:ph type="title"/>
          </p:nvPr>
        </p:nvSpPr>
        <p:spPr>
          <a:xfrm>
            <a:off x="616933" y="399667"/>
            <a:ext cx="10906800" cy="6075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600"/>
              <a:buNone/>
            </a:pPr>
            <a:r>
              <a:rPr lang="en-US"/>
              <a:t>LF Energy </a:t>
            </a:r>
            <a:r>
              <a:rPr lang="en-US">
                <a:extLst>
                  <a:ext uri="http://customooxmlschemas.google.com/">
                    <go:slidesCustomData xmlns:go="http://customooxmlschemas.google.com/" textRoundtripDataId="0"/>
                  </a:ext>
                </a:extLst>
              </a:rPr>
              <a:t>Project</a:t>
            </a:r>
            <a:r>
              <a:rPr lang="en-US"/>
              <a:t> growth</a:t>
            </a:r>
            <a:endParaRPr/>
          </a:p>
        </p:txBody>
      </p:sp>
      <p:pic>
        <p:nvPicPr>
          <p:cNvPr id="1290" name="Google Shape;1290;g118fea77057_0_540"/>
          <p:cNvPicPr preferRelativeResize="0"/>
          <p:nvPr/>
        </p:nvPicPr>
        <p:blipFill rotWithShape="1">
          <a:blip r:embed="rId3">
            <a:alphaModFix/>
          </a:blip>
          <a:srcRect b="0" l="0" r="0" t="0"/>
          <a:stretch/>
        </p:blipFill>
        <p:spPr>
          <a:xfrm>
            <a:off x="3222761" y="3927635"/>
            <a:ext cx="2321200" cy="292240"/>
          </a:xfrm>
          <a:prstGeom prst="rect">
            <a:avLst/>
          </a:prstGeom>
          <a:noFill/>
          <a:ln>
            <a:noFill/>
          </a:ln>
        </p:spPr>
      </p:pic>
      <p:pic>
        <p:nvPicPr>
          <p:cNvPr id="1291" name="Google Shape;1291;g118fea77057_0_540"/>
          <p:cNvPicPr preferRelativeResize="0"/>
          <p:nvPr/>
        </p:nvPicPr>
        <p:blipFill rotWithShape="1">
          <a:blip r:embed="rId4">
            <a:alphaModFix/>
          </a:blip>
          <a:srcRect b="0" l="0" r="0" t="0"/>
          <a:stretch/>
        </p:blipFill>
        <p:spPr>
          <a:xfrm>
            <a:off x="899407" y="4530617"/>
            <a:ext cx="1263588" cy="288667"/>
          </a:xfrm>
          <a:prstGeom prst="rect">
            <a:avLst/>
          </a:prstGeom>
          <a:noFill/>
          <a:ln>
            <a:noFill/>
          </a:ln>
        </p:spPr>
      </p:pic>
      <p:pic>
        <p:nvPicPr>
          <p:cNvPr id="1292" name="Google Shape;1292;g118fea77057_0_540"/>
          <p:cNvPicPr preferRelativeResize="0"/>
          <p:nvPr/>
        </p:nvPicPr>
        <p:blipFill rotWithShape="1">
          <a:blip r:embed="rId5">
            <a:alphaModFix/>
          </a:blip>
          <a:srcRect b="0" l="0" r="0" t="0"/>
          <a:stretch/>
        </p:blipFill>
        <p:spPr>
          <a:xfrm>
            <a:off x="518266" y="4047417"/>
            <a:ext cx="2025870" cy="288683"/>
          </a:xfrm>
          <a:prstGeom prst="rect">
            <a:avLst/>
          </a:prstGeom>
          <a:noFill/>
          <a:ln>
            <a:noFill/>
          </a:ln>
        </p:spPr>
      </p:pic>
      <p:pic>
        <p:nvPicPr>
          <p:cNvPr id="1293" name="Google Shape;1293;g118fea77057_0_540"/>
          <p:cNvPicPr preferRelativeResize="0"/>
          <p:nvPr/>
        </p:nvPicPr>
        <p:blipFill rotWithShape="1">
          <a:blip r:embed="rId6">
            <a:alphaModFix/>
          </a:blip>
          <a:srcRect b="0" l="0" r="0" t="0"/>
          <a:stretch/>
        </p:blipFill>
        <p:spPr>
          <a:xfrm>
            <a:off x="3194471" y="4510524"/>
            <a:ext cx="2321200" cy="328868"/>
          </a:xfrm>
          <a:prstGeom prst="rect">
            <a:avLst/>
          </a:prstGeom>
          <a:noFill/>
          <a:ln>
            <a:noFill/>
          </a:ln>
        </p:spPr>
      </p:pic>
      <p:pic>
        <p:nvPicPr>
          <p:cNvPr id="1294" name="Google Shape;1294;g118fea77057_0_540"/>
          <p:cNvPicPr preferRelativeResize="0"/>
          <p:nvPr/>
        </p:nvPicPr>
        <p:blipFill rotWithShape="1">
          <a:blip r:embed="rId7">
            <a:alphaModFix/>
          </a:blip>
          <a:srcRect b="0" l="0" r="0" t="0"/>
          <a:stretch/>
        </p:blipFill>
        <p:spPr>
          <a:xfrm>
            <a:off x="6653854" y="4490984"/>
            <a:ext cx="1529936" cy="367967"/>
          </a:xfrm>
          <a:prstGeom prst="rect">
            <a:avLst/>
          </a:prstGeom>
          <a:noFill/>
          <a:ln>
            <a:noFill/>
          </a:ln>
        </p:spPr>
      </p:pic>
      <p:pic>
        <p:nvPicPr>
          <p:cNvPr id="1295" name="Google Shape;1295;g118fea77057_0_540"/>
          <p:cNvPicPr preferRelativeResize="0"/>
          <p:nvPr/>
        </p:nvPicPr>
        <p:blipFill rotWithShape="1">
          <a:blip r:embed="rId8">
            <a:alphaModFix/>
          </a:blip>
          <a:srcRect b="0" l="0" r="0" t="0"/>
          <a:stretch/>
        </p:blipFill>
        <p:spPr>
          <a:xfrm>
            <a:off x="6787028" y="3803194"/>
            <a:ext cx="1263600" cy="379266"/>
          </a:xfrm>
          <a:prstGeom prst="rect">
            <a:avLst/>
          </a:prstGeom>
          <a:noFill/>
          <a:ln>
            <a:noFill/>
          </a:ln>
        </p:spPr>
      </p:pic>
      <p:pic>
        <p:nvPicPr>
          <p:cNvPr id="1296" name="Google Shape;1296;g118fea77057_0_540"/>
          <p:cNvPicPr preferRelativeResize="0"/>
          <p:nvPr/>
        </p:nvPicPr>
        <p:blipFill rotWithShape="1">
          <a:blip r:embed="rId9">
            <a:alphaModFix/>
          </a:blip>
          <a:srcRect b="0" l="0" r="0" t="0"/>
          <a:stretch/>
        </p:blipFill>
        <p:spPr>
          <a:xfrm>
            <a:off x="6718338" y="3058069"/>
            <a:ext cx="1394260" cy="436600"/>
          </a:xfrm>
          <a:prstGeom prst="rect">
            <a:avLst/>
          </a:prstGeom>
          <a:noFill/>
          <a:ln>
            <a:noFill/>
          </a:ln>
        </p:spPr>
      </p:pic>
      <p:sp>
        <p:nvSpPr>
          <p:cNvPr id="1297" name="Google Shape;1297;g118fea77057_0_540"/>
          <p:cNvSpPr/>
          <p:nvPr/>
        </p:nvSpPr>
        <p:spPr>
          <a:xfrm>
            <a:off x="623033" y="5013833"/>
            <a:ext cx="2321100" cy="586500"/>
          </a:xfrm>
          <a:prstGeom prst="homePlate">
            <a:avLst>
              <a:gd fmla="val 50000" name="adj"/>
            </a:avLst>
          </a:prstGeom>
          <a:solidFill>
            <a:srgbClr val="009ADE"/>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Arial"/>
                <a:ea typeface="Arial"/>
                <a:cs typeface="Arial"/>
                <a:sym typeface="Arial"/>
              </a:rPr>
              <a:t>2018</a:t>
            </a:r>
            <a:endParaRPr b="1" i="0" sz="1900" u="none" cap="none" strike="noStrike">
              <a:solidFill>
                <a:schemeClr val="lt1"/>
              </a:solidFill>
              <a:latin typeface="Arial"/>
              <a:ea typeface="Arial"/>
              <a:cs typeface="Arial"/>
              <a:sym typeface="Arial"/>
            </a:endParaRPr>
          </a:p>
        </p:txBody>
      </p:sp>
      <p:sp>
        <p:nvSpPr>
          <p:cNvPr id="1298" name="Google Shape;1298;g118fea77057_0_540"/>
          <p:cNvSpPr/>
          <p:nvPr/>
        </p:nvSpPr>
        <p:spPr>
          <a:xfrm>
            <a:off x="2770256" y="5013833"/>
            <a:ext cx="3212700" cy="586500"/>
          </a:xfrm>
          <a:prstGeom prst="chevron">
            <a:avLst>
              <a:gd fmla="val 50000" name="adj"/>
            </a:avLst>
          </a:prstGeom>
          <a:solidFill>
            <a:srgbClr val="0070C0"/>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Arial"/>
                <a:ea typeface="Arial"/>
                <a:cs typeface="Arial"/>
                <a:sym typeface="Arial"/>
              </a:rPr>
              <a:t>2019</a:t>
            </a:r>
            <a:endParaRPr b="1" i="0" sz="1900" u="none" cap="none" strike="noStrike">
              <a:solidFill>
                <a:schemeClr val="lt1"/>
              </a:solidFill>
              <a:latin typeface="Arial"/>
              <a:ea typeface="Arial"/>
              <a:cs typeface="Arial"/>
              <a:sym typeface="Arial"/>
            </a:endParaRPr>
          </a:p>
        </p:txBody>
      </p:sp>
      <p:sp>
        <p:nvSpPr>
          <p:cNvPr id="1299" name="Google Shape;1299;g118fea77057_0_540"/>
          <p:cNvSpPr/>
          <p:nvPr/>
        </p:nvSpPr>
        <p:spPr>
          <a:xfrm>
            <a:off x="5809078" y="5013833"/>
            <a:ext cx="3212700" cy="586500"/>
          </a:xfrm>
          <a:prstGeom prst="chevron">
            <a:avLst>
              <a:gd fmla="val 50000" name="adj"/>
            </a:avLst>
          </a:prstGeom>
          <a:solidFill>
            <a:srgbClr val="00376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Arial"/>
                <a:ea typeface="Arial"/>
                <a:cs typeface="Arial"/>
                <a:sym typeface="Arial"/>
              </a:rPr>
              <a:t>2020</a:t>
            </a:r>
            <a:endParaRPr b="1" i="0" sz="1900" u="none" cap="none" strike="noStrike">
              <a:solidFill>
                <a:schemeClr val="lt1"/>
              </a:solidFill>
              <a:latin typeface="Arial"/>
              <a:ea typeface="Arial"/>
              <a:cs typeface="Arial"/>
              <a:sym typeface="Arial"/>
            </a:endParaRPr>
          </a:p>
        </p:txBody>
      </p:sp>
      <p:grpSp>
        <p:nvGrpSpPr>
          <p:cNvPr id="1300" name="Google Shape;1300;g118fea77057_0_540"/>
          <p:cNvGrpSpPr/>
          <p:nvPr/>
        </p:nvGrpSpPr>
        <p:grpSpPr>
          <a:xfrm>
            <a:off x="8928535" y="1439020"/>
            <a:ext cx="2862562" cy="2032035"/>
            <a:chOff x="6726200" y="1364169"/>
            <a:chExt cx="2146975" cy="1524064"/>
          </a:xfrm>
        </p:grpSpPr>
        <p:pic>
          <p:nvPicPr>
            <p:cNvPr id="1301" name="Google Shape;1301;g118fea77057_0_540"/>
            <p:cNvPicPr preferRelativeResize="0"/>
            <p:nvPr/>
          </p:nvPicPr>
          <p:blipFill rotWithShape="1">
            <a:blip r:embed="rId10">
              <a:alphaModFix/>
            </a:blip>
            <a:srcRect b="0" l="0" r="0" t="0"/>
            <a:stretch/>
          </p:blipFill>
          <p:spPr>
            <a:xfrm>
              <a:off x="7827475" y="2565378"/>
              <a:ext cx="1045700" cy="298417"/>
            </a:xfrm>
            <a:prstGeom prst="rect">
              <a:avLst/>
            </a:prstGeom>
            <a:noFill/>
            <a:ln>
              <a:noFill/>
            </a:ln>
          </p:spPr>
        </p:pic>
        <p:pic>
          <p:nvPicPr>
            <p:cNvPr id="1302" name="Google Shape;1302;g118fea77057_0_540"/>
            <p:cNvPicPr preferRelativeResize="0"/>
            <p:nvPr/>
          </p:nvPicPr>
          <p:blipFill rotWithShape="1">
            <a:blip r:embed="rId11">
              <a:alphaModFix/>
            </a:blip>
            <a:srcRect b="0" l="0" r="0" t="0"/>
            <a:stretch/>
          </p:blipFill>
          <p:spPr>
            <a:xfrm>
              <a:off x="7835379" y="2064899"/>
              <a:ext cx="960472" cy="307150"/>
            </a:xfrm>
            <a:prstGeom prst="rect">
              <a:avLst/>
            </a:prstGeom>
            <a:noFill/>
            <a:ln>
              <a:noFill/>
            </a:ln>
          </p:spPr>
        </p:pic>
        <p:pic>
          <p:nvPicPr>
            <p:cNvPr id="1303" name="Google Shape;1303;g118fea77057_0_540"/>
            <p:cNvPicPr preferRelativeResize="0"/>
            <p:nvPr/>
          </p:nvPicPr>
          <p:blipFill rotWithShape="1">
            <a:blip r:embed="rId12">
              <a:alphaModFix/>
            </a:blip>
            <a:srcRect b="0" l="0" r="0" t="0"/>
            <a:stretch/>
          </p:blipFill>
          <p:spPr>
            <a:xfrm>
              <a:off x="6824195" y="2461673"/>
              <a:ext cx="947700" cy="426560"/>
            </a:xfrm>
            <a:prstGeom prst="rect">
              <a:avLst/>
            </a:prstGeom>
            <a:noFill/>
            <a:ln>
              <a:noFill/>
            </a:ln>
          </p:spPr>
        </p:pic>
        <p:pic>
          <p:nvPicPr>
            <p:cNvPr id="1304" name="Google Shape;1304;g118fea77057_0_540"/>
            <p:cNvPicPr preferRelativeResize="0"/>
            <p:nvPr/>
          </p:nvPicPr>
          <p:blipFill rotWithShape="1">
            <a:blip r:embed="rId13">
              <a:alphaModFix/>
            </a:blip>
            <a:srcRect b="0" l="0" r="0" t="0"/>
            <a:stretch/>
          </p:blipFill>
          <p:spPr>
            <a:xfrm>
              <a:off x="7114147" y="1680931"/>
              <a:ext cx="1411799" cy="292284"/>
            </a:xfrm>
            <a:prstGeom prst="rect">
              <a:avLst/>
            </a:prstGeom>
            <a:noFill/>
            <a:ln>
              <a:noFill/>
            </a:ln>
          </p:spPr>
        </p:pic>
        <p:pic>
          <p:nvPicPr>
            <p:cNvPr id="1305" name="Google Shape;1305;g118fea77057_0_540"/>
            <p:cNvPicPr preferRelativeResize="0"/>
            <p:nvPr/>
          </p:nvPicPr>
          <p:blipFill rotWithShape="1">
            <a:blip r:embed="rId14">
              <a:alphaModFix/>
            </a:blip>
            <a:srcRect b="0" l="0" r="0" t="0"/>
            <a:stretch/>
          </p:blipFill>
          <p:spPr>
            <a:xfrm>
              <a:off x="6726200" y="2075061"/>
              <a:ext cx="1045700" cy="307129"/>
            </a:xfrm>
            <a:prstGeom prst="rect">
              <a:avLst/>
            </a:prstGeom>
            <a:noFill/>
            <a:ln>
              <a:noFill/>
            </a:ln>
          </p:spPr>
        </p:pic>
        <p:pic>
          <p:nvPicPr>
            <p:cNvPr id="1306" name="Google Shape;1306;g118fea77057_0_540"/>
            <p:cNvPicPr preferRelativeResize="0"/>
            <p:nvPr/>
          </p:nvPicPr>
          <p:blipFill rotWithShape="1">
            <a:blip r:embed="rId15">
              <a:alphaModFix/>
            </a:blip>
            <a:srcRect b="0" l="0" r="0" t="0"/>
            <a:stretch/>
          </p:blipFill>
          <p:spPr>
            <a:xfrm>
              <a:off x="7075013" y="1364169"/>
              <a:ext cx="1490068" cy="246650"/>
            </a:xfrm>
            <a:prstGeom prst="rect">
              <a:avLst/>
            </a:prstGeom>
            <a:noFill/>
            <a:ln>
              <a:noFill/>
            </a:ln>
          </p:spPr>
        </p:pic>
      </p:grpSp>
      <p:sp>
        <p:nvSpPr>
          <p:cNvPr id="1307" name="Google Shape;1307;g118fea77057_0_540"/>
          <p:cNvSpPr/>
          <p:nvPr/>
        </p:nvSpPr>
        <p:spPr>
          <a:xfrm>
            <a:off x="8847900" y="5013833"/>
            <a:ext cx="3212700" cy="586500"/>
          </a:xfrm>
          <a:prstGeom prst="chevron">
            <a:avLst>
              <a:gd fmla="val 50000" name="adj"/>
            </a:avLst>
          </a:prstGeom>
          <a:solidFill>
            <a:srgbClr val="1F497D"/>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rPr b="1" i="0" lang="en-US" sz="1900" u="none" cap="none" strike="noStrike">
                <a:solidFill>
                  <a:schemeClr val="lt1"/>
                </a:solidFill>
                <a:latin typeface="Arial"/>
                <a:ea typeface="Arial"/>
                <a:cs typeface="Arial"/>
                <a:sym typeface="Arial"/>
              </a:rPr>
              <a:t>2021</a:t>
            </a:r>
            <a:endParaRPr b="1" i="0" sz="1900" u="none" cap="none" strike="noStrike">
              <a:solidFill>
                <a:schemeClr val="lt1"/>
              </a:solidFill>
              <a:latin typeface="Arial"/>
              <a:ea typeface="Arial"/>
              <a:cs typeface="Arial"/>
              <a:sym typeface="Arial"/>
            </a:endParaRPr>
          </a:p>
        </p:txBody>
      </p:sp>
      <p:pic>
        <p:nvPicPr>
          <p:cNvPr id="1308" name="Google Shape;1308;g118fea77057_0_540"/>
          <p:cNvPicPr preferRelativeResize="0"/>
          <p:nvPr/>
        </p:nvPicPr>
        <p:blipFill rotWithShape="1">
          <a:blip r:embed="rId16">
            <a:alphaModFix/>
          </a:blip>
          <a:srcRect b="0" l="0" r="0" t="0"/>
          <a:stretch/>
        </p:blipFill>
        <p:spPr>
          <a:xfrm>
            <a:off x="9430029" y="3494673"/>
            <a:ext cx="1792457" cy="607600"/>
          </a:xfrm>
          <a:prstGeom prst="rect">
            <a:avLst/>
          </a:prstGeom>
          <a:noFill/>
          <a:ln>
            <a:noFill/>
          </a:ln>
        </p:spPr>
      </p:pic>
      <p:sp>
        <p:nvSpPr>
          <p:cNvPr id="1309" name="Google Shape;1309;g118fea77057_0_540"/>
          <p:cNvSpPr/>
          <p:nvPr/>
        </p:nvSpPr>
        <p:spPr>
          <a:xfrm>
            <a:off x="8853025" y="1308100"/>
            <a:ext cx="3064800" cy="4644600"/>
          </a:xfrm>
          <a:prstGeom prst="frame">
            <a:avLst>
              <a:gd fmla="val 1952" name="adj1"/>
            </a:avLst>
          </a:prstGeom>
          <a:solidFill>
            <a:schemeClr val="accent4"/>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310" name="Google Shape;1310;g118fea77057_0_540"/>
          <p:cNvPicPr preferRelativeResize="0"/>
          <p:nvPr/>
        </p:nvPicPr>
        <p:blipFill rotWithShape="1">
          <a:blip r:embed="rId17">
            <a:alphaModFix/>
          </a:blip>
          <a:srcRect b="0" l="0" r="0" t="0"/>
          <a:stretch/>
        </p:blipFill>
        <p:spPr>
          <a:xfrm>
            <a:off x="9446425" y="4587188"/>
            <a:ext cx="1826787" cy="379250"/>
          </a:xfrm>
          <a:prstGeom prst="rect">
            <a:avLst/>
          </a:prstGeom>
          <a:noFill/>
          <a:ln>
            <a:noFill/>
          </a:ln>
        </p:spPr>
      </p:pic>
      <p:pic>
        <p:nvPicPr>
          <p:cNvPr id="1311" name="Google Shape;1311;g118fea77057_0_540"/>
          <p:cNvPicPr preferRelativeResize="0"/>
          <p:nvPr/>
        </p:nvPicPr>
        <p:blipFill rotWithShape="1">
          <a:blip r:embed="rId18">
            <a:alphaModFix/>
          </a:blip>
          <a:srcRect b="0" l="0" r="0" t="0"/>
          <a:stretch/>
        </p:blipFill>
        <p:spPr>
          <a:xfrm>
            <a:off x="9601900" y="4053251"/>
            <a:ext cx="1448726" cy="486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6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3.xml><?xml version="1.0" encoding="utf-8"?>
<a:theme xmlns:a="http://schemas.openxmlformats.org/drawingml/2006/main" xmlns:r="http://schemas.openxmlformats.org/officeDocument/2006/relationships" name="1_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4.xml><?xml version="1.0" encoding="utf-8"?>
<a:theme xmlns:a="http://schemas.openxmlformats.org/drawingml/2006/main" xmlns:r="http://schemas.openxmlformats.org/officeDocument/2006/relationships" name="1_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5.xml><?xml version="1.0" encoding="utf-8"?>
<a:theme xmlns:a="http://schemas.openxmlformats.org/drawingml/2006/main" xmlns:r="http://schemas.openxmlformats.org/officeDocument/2006/relationships" name="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6.xml><?xml version="1.0" encoding="utf-8"?>
<a:theme xmlns:a="http://schemas.openxmlformats.org/drawingml/2006/main" xmlns:r="http://schemas.openxmlformats.org/officeDocument/2006/relationships"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7.xml><?xml version="1.0" encoding="utf-8"?>
<a:theme xmlns:a="http://schemas.openxmlformats.org/drawingml/2006/main" xmlns:r="http://schemas.openxmlformats.org/officeDocument/2006/relationships" name="1_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8.xml><?xml version="1.0" encoding="utf-8"?>
<a:theme xmlns:a="http://schemas.openxmlformats.org/drawingml/2006/main" xmlns:r="http://schemas.openxmlformats.org/officeDocument/2006/relationships"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9.xml><?xml version="1.0" encoding="utf-8"?>
<a:theme xmlns:a="http://schemas.openxmlformats.org/drawingml/2006/main" xmlns:r="http://schemas.openxmlformats.org/officeDocument/2006/relationships" name="7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0.xml><?xml version="1.0" encoding="utf-8"?>
<a:theme xmlns:a="http://schemas.openxmlformats.org/drawingml/2006/main" xmlns:r="http://schemas.openxmlformats.org/officeDocument/2006/relationships" name="4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1.xml><?xml version="1.0" encoding="utf-8"?>
<a:theme xmlns:a="http://schemas.openxmlformats.org/drawingml/2006/main" xmlns:r="http://schemas.openxmlformats.org/officeDocument/2006/relationships" name="LF Energy PPTX - White on Blue">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2.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9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2019-10-09T18:13:14Z</dcterms:created>
  <dc:creator>Sandra Augustin</dc:creator>
</cp:coreProperties>
</file>